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1" autoAdjust="0"/>
    <p:restoredTop sz="91369"/>
  </p:normalViewPr>
  <p:slideViewPr>
    <p:cSldViewPr snapToGrid="0" snapToObjects="1">
      <p:cViewPr varScale="1">
        <p:scale>
          <a:sx n="106" d="100"/>
          <a:sy n="106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An Ultrafast Camera for Transmission Electron Microscopy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Paul M. Voyles, University of Wisconsin-Madison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301121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Materials Research Science and Engineering Centers, DMR-1121288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724523"/>
            <a:ext cx="38925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The Wisconsin MRSEC has launched development of an ultrafast camera for transmission electron microscopy (TEM), in partnership with Direct Electron, Inc., a US-based small business.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Current TEM cameras acquire images in a few milliseconds. The new camera will ultimately acquire images in just 8 microseconds, which will enable researchers to study fast processes in materials like atoms rearranging in a flowing liquid and to probe the smallest structures in materials – which types of atoms sit next to each other and how they arranged in space.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The camera and TEM are available to researchers nationwide through the Materials Research Facility Network, which brings together research infrastructure across the MRSEC program.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667250" y="4973155"/>
            <a:ext cx="4076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i="1" dirty="0"/>
              <a:t>An image acquired on a prototype ultrafast camera capable of acquiring images in 200 microseconds. The image shows a metallic glass nanowire, heated inside the microscope into the liquid state so the atoms start to move. 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399" y="745755"/>
            <a:ext cx="248569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2017 IRG2 Intellectual Merit </a:t>
            </a:r>
          </a:p>
        </p:txBody>
      </p:sp>
      <p:grpSp>
        <p:nvGrpSpPr>
          <p:cNvPr id="17" name="Group 16" descr="An image acquired on a prototype ultrafast camera capable of acquiring images in 200 microseconds. The image shows a metallic glass nanowire, heated inside the microscope into the liquid state so the atoms start to move. &#13;" title="ultrafast camera image">
            <a:extLst>
              <a:ext uri="{FF2B5EF4-FFF2-40B4-BE49-F238E27FC236}">
                <a16:creationId xmlns:a16="http://schemas.microsoft.com/office/drawing/2014/main" id="{1EE9D060-96CB-4DCF-A944-C8A4EAFDEE4E}"/>
              </a:ext>
            </a:extLst>
          </p:cNvPr>
          <p:cNvGrpSpPr/>
          <p:nvPr/>
        </p:nvGrpSpPr>
        <p:grpSpPr>
          <a:xfrm>
            <a:off x="4958126" y="1926261"/>
            <a:ext cx="3518393" cy="2874970"/>
            <a:chOff x="4852523" y="1822059"/>
            <a:chExt cx="3518393" cy="28749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14E70F-ED65-4FB7-9FF6-E7F8826CF4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2523" y="1822059"/>
              <a:ext cx="3518393" cy="2874970"/>
              <a:chOff x="4910712" y="1724523"/>
              <a:chExt cx="3626459" cy="2963274"/>
            </a:xfrm>
          </p:grpSpPr>
          <p:pic>
            <p:nvPicPr>
              <p:cNvPr id="4" name="Picture 3" descr="An image acquired on a prototype of the ultrafast camera. The image shows a metallic glass nanowire, heated into its liquid state so that the atoms start to move with respect to one another.">
                <a:extLst>
                  <a:ext uri="{FF2B5EF4-FFF2-40B4-BE49-F238E27FC236}">
                    <a16:creationId xmlns:a16="http://schemas.microsoft.com/office/drawing/2014/main" id="{C62DB4CD-B09D-4154-B22E-5E2B7719C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409" t="12676"/>
              <a:stretch/>
            </p:blipFill>
            <p:spPr>
              <a:xfrm rot="5400000">
                <a:off x="5242305" y="1392930"/>
                <a:ext cx="2963274" cy="3626459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BB3FA56-83B1-460E-9A00-BBE779A727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53644" y="2104367"/>
                <a:ext cx="512064" cy="0"/>
              </a:xfrm>
              <a:prstGeom prst="line">
                <a:avLst/>
              </a:prstGeom>
              <a:ln w="53975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78C16C-477B-48C9-ADB3-D2C7E74BE61A}"/>
                </a:ext>
              </a:extLst>
            </p:cNvPr>
            <p:cNvSpPr txBox="1"/>
            <p:nvPr/>
          </p:nvSpPr>
          <p:spPr>
            <a:xfrm>
              <a:off x="5124098" y="1926261"/>
              <a:ext cx="6190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10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11861</TotalTime>
  <Words>188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An Ultrafast Camera for Transmission Electron Microscopy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25</cp:revision>
  <cp:lastPrinted>2016-08-01T15:14:13Z</cp:lastPrinted>
  <dcterms:created xsi:type="dcterms:W3CDTF">2016-07-19T18:16:54Z</dcterms:created>
  <dcterms:modified xsi:type="dcterms:W3CDTF">2018-12-20T15:09:42Z</dcterms:modified>
  <cp:category/>
</cp:coreProperties>
</file>