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84626"/>
  </p:normalViewPr>
  <p:slideViewPr>
    <p:cSldViewPr snapToGrid="0" snapToObjects="1">
      <p:cViewPr varScale="1">
        <p:scale>
          <a:sx n="113" d="100"/>
          <a:sy n="113" d="100"/>
        </p:scale>
        <p:origin x="138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D6ACE95-B261-6242-933D-DB996E0DDFD3}" type="datetimeFigureOut">
              <a:rPr lang="en-US" smtClean="0"/>
              <a:t>5/14/2020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246017F-662D-4843-A45E-078E831AF683}" type="slidenum">
              <a:rPr lang="en-US" smtClean="0"/>
              <a:t>‹#›</a:t>
            </a:fld>
            <a:endParaRPr lang="en-US"/>
          </a:p>
        </p:txBody>
      </p:sp>
    </p:spTree>
    <p:extLst>
      <p:ext uri="{BB962C8B-B14F-4D97-AF65-F5344CB8AC3E}">
        <p14:creationId xmlns:p14="http://schemas.microsoft.com/office/powerpoint/2010/main" val="293840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Wisconsin MRSEC is committed to open science, including dissemination of its research results and research data consistent with FAIR principles. The Wisconsin MRSEC Excellence in Open Science Prize is the latest effort to promote best practices and demonstrate the Center’s commitment. The prize was open to all MRSEC-supported researchers.</a:t>
            </a:r>
          </a:p>
          <a:p>
            <a:endParaRPr lang="en-US" dirty="0"/>
          </a:p>
          <a:p>
            <a:r>
              <a:rPr lang="en-US" dirty="0"/>
              <a:t>This year’s prize winner with graduate student Bradley Dallin. Bradley used molecular dynamics and sophisticated data analysis tools to study the properties of molecules interacting with water. The work was published in “Molecular Order Affects Interfacial Water Structure and Temperature-Dependent Hydrophobic Interactions between Nonpolar Self-Assembled Monolayers”, Bradley C. Dallin, </a:t>
            </a:r>
            <a:r>
              <a:rPr lang="en-US" dirty="0" err="1"/>
              <a:t>Hongseung</a:t>
            </a:r>
            <a:r>
              <a:rPr lang="en-US" dirty="0"/>
              <a:t> Yeon, Alexis R. </a:t>
            </a:r>
            <a:r>
              <a:rPr lang="en-US" dirty="0" err="1"/>
              <a:t>Ostwalt</a:t>
            </a:r>
            <a:r>
              <a:rPr lang="en-US" dirty="0"/>
              <a:t>, Nicholas L. Abbott, Reid C. Van Lehn, Langmuir </a:t>
            </a:r>
            <a:r>
              <a:rPr lang="en-US" b="1" dirty="0"/>
              <a:t>35</a:t>
            </a:r>
            <a:r>
              <a:rPr lang="en-US" b="0" dirty="0"/>
              <a:t> 2078-2088 (</a:t>
            </a:r>
            <a:r>
              <a:rPr lang="en-US" dirty="0"/>
              <a:t>2019). DOI: 10.1021/acs.langmuir.8b03287. The molecular dynamics data, including starting structures and trajectories, as well as all of the analysis software methods, we published using the </a:t>
            </a:r>
            <a:r>
              <a:rPr lang="en-US" dirty="0" err="1"/>
              <a:t>Zenodo</a:t>
            </a:r>
            <a:r>
              <a:rPr lang="en-US" dirty="0"/>
              <a:t> repository at https://zenodo.org/record/3345942#.XTm15OhKhaQ.</a:t>
            </a:r>
          </a:p>
        </p:txBody>
      </p:sp>
      <p:sp>
        <p:nvSpPr>
          <p:cNvPr id="4" name="Slide Number Placeholder 3"/>
          <p:cNvSpPr>
            <a:spLocks noGrp="1"/>
          </p:cNvSpPr>
          <p:nvPr>
            <p:ph type="sldNum" sz="quarter" idx="5"/>
          </p:nvPr>
        </p:nvSpPr>
        <p:spPr/>
        <p:txBody>
          <a:bodyPr/>
          <a:lstStyle/>
          <a:p>
            <a:fld id="{2246017F-662D-4843-A45E-078E831AF683}" type="slidenum">
              <a:rPr lang="en-US" smtClean="0"/>
              <a:t>1</a:t>
            </a:fld>
            <a:endParaRPr lang="en-US"/>
          </a:p>
        </p:txBody>
      </p:sp>
    </p:spTree>
    <p:extLst>
      <p:ext uri="{BB962C8B-B14F-4D97-AF65-F5344CB8AC3E}">
        <p14:creationId xmlns:p14="http://schemas.microsoft.com/office/powerpoint/2010/main" val="1634295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5/14/2020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ture.com/sdat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s://mrsec.wisc.edu/2020/03/25/dallin-awarded-the-2020-wisconsin-mrsec-excellence-in-open-science-priz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Wisconsin MRSEC Excellence in Open Science Prize</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Dane Morgan and Victor Zavala, University of Wisconsin-Madison</a:t>
            </a:r>
          </a:p>
        </p:txBody>
      </p:sp>
      <p:sp>
        <p:nvSpPr>
          <p:cNvPr id="8" name="Rectangle 7"/>
          <p:cNvSpPr/>
          <p:nvPr/>
        </p:nvSpPr>
        <p:spPr>
          <a:xfrm>
            <a:off x="152400" y="269974"/>
            <a:ext cx="2759824" cy="430887"/>
          </a:xfrm>
          <a:prstGeom prst="rect">
            <a:avLst/>
          </a:prstGeom>
        </p:spPr>
        <p:txBody>
          <a:bodyPr wrap="square" anchor="ctr">
            <a:spAutoFit/>
          </a:bodyPr>
          <a:lstStyle/>
          <a:p>
            <a:r>
              <a:rPr lang="en-US" sz="1100" b="1" dirty="0">
                <a:solidFill>
                  <a:schemeClr val="bg1"/>
                </a:solidFill>
              </a:rPr>
              <a:t>Materials Research Science and Engineering Centers, DMR-1720415</a:t>
            </a:r>
          </a:p>
        </p:txBody>
      </p:sp>
      <p:sp>
        <p:nvSpPr>
          <p:cNvPr id="9" name="Text Box 28"/>
          <p:cNvSpPr txBox="1">
            <a:spLocks noChangeArrowheads="1"/>
          </p:cNvSpPr>
          <p:nvPr/>
        </p:nvSpPr>
        <p:spPr bwMode="auto">
          <a:xfrm>
            <a:off x="78946" y="1099692"/>
            <a:ext cx="4171778"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400" dirty="0"/>
              <a:t>The Wisconsin MRSEC is committed to being a leader in </a:t>
            </a:r>
            <a:r>
              <a:rPr lang="en-US" sz="1400" i="1" u="sng" dirty="0"/>
              <a:t>Open Science</a:t>
            </a:r>
            <a:r>
              <a:rPr lang="en-US" sz="1400" dirty="0"/>
              <a:t>, which shares data in digital forms following FAIR</a:t>
            </a:r>
            <a:r>
              <a:rPr lang="en-US" sz="1400" baseline="30000" dirty="0"/>
              <a:t>1</a:t>
            </a:r>
            <a:r>
              <a:rPr lang="en-US" sz="1400" dirty="0"/>
              <a:t> principles. As part of these efforts the Center has developed a new web site, a best practices guide, and held informational events. This year the Center launched the first </a:t>
            </a:r>
            <a:r>
              <a:rPr lang="en-US" sz="1400" b="1" dirty="0"/>
              <a:t>Wisconsin</a:t>
            </a:r>
            <a:r>
              <a:rPr lang="en-US" sz="1400" dirty="0"/>
              <a:t> </a:t>
            </a:r>
            <a:r>
              <a:rPr lang="en-US" sz="1400" b="1" dirty="0"/>
              <a:t>MRSEC Excellence in Open Science Prize.</a:t>
            </a:r>
          </a:p>
          <a:p>
            <a:pPr algn="just" eaLnBrk="1" hangingPunct="1">
              <a:spcAft>
                <a:spcPts val="600"/>
              </a:spcAft>
            </a:pPr>
            <a:r>
              <a:rPr lang="en-US" sz="1400" dirty="0"/>
              <a:t>The $500 prize was for demonstrating exceptional development and dissemination of impactful data for the scientific community. The competition attracted multiple applicants, drawing attention to Open Science throughout the Wisconsin MRSEC community. </a:t>
            </a:r>
          </a:p>
          <a:p>
            <a:pPr algn="just" eaLnBrk="1" hangingPunct="1">
              <a:spcAft>
                <a:spcPts val="600"/>
              </a:spcAft>
            </a:pPr>
            <a:r>
              <a:rPr lang="en-US" sz="1400" dirty="0"/>
              <a:t>The winner was graduate student Bradley Dallin</a:t>
            </a:r>
            <a:r>
              <a:rPr lang="en-US" sz="1400" baseline="30000" dirty="0"/>
              <a:t>2</a:t>
            </a:r>
            <a:r>
              <a:rPr lang="en-US" sz="1400" dirty="0"/>
              <a:t> for his work on molecules interacting with water, with potential applications from understanding human blood to protein folding diseases like Alzheimer’s. Bradley shared his results in papers, but also shared all his simulations and tools in an open accessible format for the community, increasing the impact of his work. </a:t>
            </a:r>
          </a:p>
        </p:txBody>
      </p:sp>
      <p:sp>
        <p:nvSpPr>
          <p:cNvPr id="11" name="Rectangle 37"/>
          <p:cNvSpPr>
            <a:spLocks noChangeArrowheads="1"/>
          </p:cNvSpPr>
          <p:nvPr/>
        </p:nvSpPr>
        <p:spPr bwMode="auto">
          <a:xfrm>
            <a:off x="5174158" y="1429422"/>
            <a:ext cx="3062885" cy="4655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2460978" cy="276999"/>
          </a:xfrm>
          <a:prstGeom prst="rect">
            <a:avLst/>
          </a:prstGeom>
        </p:spPr>
        <p:txBody>
          <a:bodyPr wrap="square" anchor="ctr">
            <a:spAutoFit/>
          </a:bodyPr>
          <a:lstStyle/>
          <a:p>
            <a:r>
              <a:rPr lang="en-US" sz="1200" b="1" dirty="0">
                <a:solidFill>
                  <a:srgbClr val="002060"/>
                </a:solidFill>
              </a:rPr>
              <a:t>2020 Facilities and Data</a:t>
            </a:r>
          </a:p>
        </p:txBody>
      </p:sp>
      <p:sp>
        <p:nvSpPr>
          <p:cNvPr id="3" name="TextBox 2">
            <a:extLst>
              <a:ext uri="{FF2B5EF4-FFF2-40B4-BE49-F238E27FC236}">
                <a16:creationId xmlns:a16="http://schemas.microsoft.com/office/drawing/2014/main" id="{E20661E4-A435-804C-B265-79EBCB49340F}"/>
              </a:ext>
            </a:extLst>
          </p:cNvPr>
          <p:cNvSpPr txBox="1"/>
          <p:nvPr/>
        </p:nvSpPr>
        <p:spPr>
          <a:xfrm>
            <a:off x="3109768" y="6250831"/>
            <a:ext cx="6003272" cy="646331"/>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Wilkinson, et al, </a:t>
            </a:r>
            <a:r>
              <a:rPr lang="en-US" sz="1200" i="1" dirty="0">
                <a:latin typeface="Arial" panose="020B0604020202020204" pitchFamily="34" charset="0"/>
                <a:cs typeface="Arial" panose="020B0604020202020204" pitchFamily="34" charset="0"/>
                <a:hlinkClick r:id="rId3"/>
              </a:rPr>
              <a:t>Scientific Data</a:t>
            </a:r>
            <a:r>
              <a:rPr lang="en-US" sz="1200" b="1" dirty="0">
                <a:latin typeface="Arial" panose="020B0604020202020204" pitchFamily="34" charset="0"/>
                <a:cs typeface="Arial" panose="020B0604020202020204" pitchFamily="34" charset="0"/>
              </a:rPr>
              <a:t> 3</a:t>
            </a:r>
            <a:r>
              <a:rPr lang="en-US" sz="1200" dirty="0">
                <a:latin typeface="Arial" panose="020B0604020202020204" pitchFamily="34" charset="0"/>
                <a:cs typeface="Arial" panose="020B0604020202020204" pitchFamily="34" charset="0"/>
              </a:rPr>
              <a:t>, 160018 (2016)</a:t>
            </a:r>
          </a:p>
          <a:p>
            <a:pPr marL="228600" indent="-228600">
              <a:buAutoNum type="arabicPeriod"/>
            </a:pPr>
            <a:r>
              <a:rPr lang="en-US" sz="1200" dirty="0">
                <a:latin typeface="Arial" panose="020B0604020202020204" pitchFamily="34" charset="0"/>
                <a:cs typeface="Arial" panose="020B0604020202020204" pitchFamily="34" charset="0"/>
              </a:rPr>
              <a:t>Prize announcement </a:t>
            </a:r>
            <a:r>
              <a:rPr lang="en-US" sz="1200" dirty="0">
                <a:latin typeface="Arial" panose="020B0604020202020204" pitchFamily="34" charset="0"/>
                <a:cs typeface="Arial" panose="020B0604020202020204" pitchFamily="34" charset="0"/>
                <a:hlinkClick r:id="rId4"/>
              </a:rPr>
              <a:t>https://mrsec.wisc.edu/2020/03/25/dallin-awarded-the-2020-wisconsin-mrsec-excellence-in-open-science-prize/</a:t>
            </a:r>
            <a:r>
              <a:rPr lang="en-US" sz="1200" dirty="0">
                <a:latin typeface="Arial" panose="020B0604020202020204" pitchFamily="34" charset="0"/>
                <a:cs typeface="Arial" panose="020B0604020202020204" pitchFamily="34" charset="0"/>
              </a:rPr>
              <a:t> </a:t>
            </a:r>
          </a:p>
        </p:txBody>
      </p:sp>
      <p:pic>
        <p:nvPicPr>
          <p:cNvPr id="1026" name="Picture 2" descr="Bradley Dallin, Wisconsin MRSEC Open Science Prize winner">
            <a:extLst>
              <a:ext uri="{FF2B5EF4-FFF2-40B4-BE49-F238E27FC236}">
                <a16:creationId xmlns:a16="http://schemas.microsoft.com/office/drawing/2014/main" id="{B749F2C7-594B-9243-9C29-50AB70EC4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6865" y="1664542"/>
            <a:ext cx="2236173" cy="1848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 image from the announcement of Bradley Dallin as the winner of the 2020 Wisconsin MRSEC Open Science Prize, including the title text and an image illustrating changing heterogeneity of interfaces derived from Bradley's work.">
            <a:extLst>
              <a:ext uri="{FF2B5EF4-FFF2-40B4-BE49-F238E27FC236}">
                <a16:creationId xmlns:a16="http://schemas.microsoft.com/office/drawing/2014/main" id="{A7A9E657-89B3-C440-AC29-3280E9603DEC}"/>
              </a:ext>
            </a:extLst>
          </p:cNvPr>
          <p:cNvPicPr>
            <a:picLocks noChangeAspect="1"/>
          </p:cNvPicPr>
          <p:nvPr/>
        </p:nvPicPr>
        <p:blipFill>
          <a:blip r:embed="rId6"/>
          <a:stretch>
            <a:fillRect/>
          </a:stretch>
        </p:blipFill>
        <p:spPr>
          <a:xfrm>
            <a:off x="5613470" y="3661241"/>
            <a:ext cx="2391869" cy="1809111"/>
          </a:xfrm>
          <a:prstGeom prst="rect">
            <a:avLst/>
          </a:prstGeom>
        </p:spPr>
      </p:pic>
      <p:sp>
        <p:nvSpPr>
          <p:cNvPr id="6" name="TextBox 5">
            <a:extLst>
              <a:ext uri="{FF2B5EF4-FFF2-40B4-BE49-F238E27FC236}">
                <a16:creationId xmlns:a16="http://schemas.microsoft.com/office/drawing/2014/main" id="{08CED0DC-10F6-2649-8F14-31A5401271E6}"/>
              </a:ext>
            </a:extLst>
          </p:cNvPr>
          <p:cNvSpPr txBox="1"/>
          <p:nvPr/>
        </p:nvSpPr>
        <p:spPr>
          <a:xfrm>
            <a:off x="5188038" y="5520953"/>
            <a:ext cx="304900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(Top) Bradley Dallin; (Bottom) His open science prize announcement</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11816</TotalTime>
  <Words>413</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Wisconsin MRSEC Excellence in Open Science Prize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Paul Voyles</cp:lastModifiedBy>
  <cp:revision>46</cp:revision>
  <cp:lastPrinted>2016-08-01T15:14:13Z</cp:lastPrinted>
  <dcterms:created xsi:type="dcterms:W3CDTF">2016-07-19T18:16:54Z</dcterms:created>
  <dcterms:modified xsi:type="dcterms:W3CDTF">2020-05-15T02:53:23Z</dcterms:modified>
  <cp:category/>
</cp:coreProperties>
</file>