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9" r:id="rId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7" autoAdjust="0"/>
    <p:restoredTop sz="94643"/>
  </p:normalViewPr>
  <p:slideViewPr>
    <p:cSldViewPr snapToGrid="0" snapToObjects="1">
      <p:cViewPr>
        <p:scale>
          <a:sx n="175" d="100"/>
          <a:sy n="175" d="100"/>
        </p:scale>
        <p:origin x="-1424" y="-123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54" d="100"/>
          <a:sy n="54" d="100"/>
        </p:scale>
        <p:origin x="-2844"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1440" tIns="45720" rIns="91440" bIns="45720" rtlCol="0"/>
          <a:lstStyle>
            <a:lvl1pPr algn="r">
              <a:defRPr sz="1200"/>
            </a:lvl1pPr>
          </a:lstStyle>
          <a:p>
            <a:fld id="{CE3A55CA-2C69-4A88-B43B-DDBE47313C63}" type="datetimeFigureOut">
              <a:rPr lang="en-US" smtClean="0"/>
              <a:t>5/22/18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1440" tIns="45720" rIns="91440" bIns="45720" rtlCol="0" anchor="b"/>
          <a:lstStyle>
            <a:lvl1pPr algn="r">
              <a:defRPr sz="1200"/>
            </a:lvl1pPr>
          </a:lstStyle>
          <a:p>
            <a:fld id="{4B85BC6F-66AE-4F8C-B941-D6FBE9290F67}" type="slidenum">
              <a:rPr lang="en-US" smtClean="0"/>
              <a:t>‹#›</a:t>
            </a:fld>
            <a:endParaRPr lang="en-US"/>
          </a:p>
        </p:txBody>
      </p:sp>
    </p:spTree>
    <p:extLst>
      <p:ext uri="{BB962C8B-B14F-4D97-AF65-F5344CB8AC3E}">
        <p14:creationId xmlns:p14="http://schemas.microsoft.com/office/powerpoint/2010/main" val="142240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5/22/18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5/22/18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pPr/>
              <a:t>5/22/18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pPr/>
              <a:t>5/22/18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pPr/>
              <a:t>5/22/18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pPr/>
              <a:t>5/22/18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pPr/>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719" y="29466"/>
            <a:ext cx="6068750" cy="803867"/>
          </a:xfrm>
        </p:spPr>
        <p:txBody>
          <a:bodyPr anchor="ctr"/>
          <a:lstStyle/>
          <a:p>
            <a:r>
              <a:rPr lang="en-US" sz="1800" b="1" dirty="0">
                <a:solidFill>
                  <a:schemeClr val="tx1"/>
                </a:solidFill>
              </a:rPr>
              <a:t>Wisconsin MRSEC Researchers and Teachers Collaborate to Create Digital Educational Games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Anne Lynn Gillian-Daniel</a:t>
            </a:r>
          </a:p>
          <a:p>
            <a:r>
              <a:rPr lang="en-US" sz="1200" b="1" dirty="0">
                <a:solidFill>
                  <a:schemeClr val="bg1"/>
                </a:solidFill>
              </a:rPr>
              <a:t>University of Wisconsin-Madison MRSEC</a:t>
            </a:r>
          </a:p>
        </p:txBody>
      </p:sp>
      <p:sp>
        <p:nvSpPr>
          <p:cNvPr id="8" name="Rectangle 7"/>
          <p:cNvSpPr/>
          <p:nvPr/>
        </p:nvSpPr>
        <p:spPr>
          <a:xfrm>
            <a:off x="152399" y="254584"/>
            <a:ext cx="2805953" cy="461665"/>
          </a:xfrm>
          <a:prstGeom prst="rect">
            <a:avLst/>
          </a:prstGeom>
        </p:spPr>
        <p:txBody>
          <a:bodyPr wrap="square" anchor="ctr">
            <a:spAutoFit/>
          </a:bodyPr>
          <a:lstStyle/>
          <a:p>
            <a:r>
              <a:rPr lang="en-US" sz="1200" b="1" dirty="0">
                <a:solidFill>
                  <a:schemeClr val="bg1"/>
                </a:solidFill>
              </a:rPr>
              <a:t>Materials Research Science and Engineering Centers DMR-1720415 </a:t>
            </a:r>
          </a:p>
        </p:txBody>
      </p:sp>
      <p:sp>
        <p:nvSpPr>
          <p:cNvPr id="9" name="Text Box 28"/>
          <p:cNvSpPr txBox="1">
            <a:spLocks noChangeArrowheads="1"/>
          </p:cNvSpPr>
          <p:nvPr/>
        </p:nvSpPr>
        <p:spPr bwMode="auto">
          <a:xfrm>
            <a:off x="246115" y="1430339"/>
            <a:ext cx="385503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Wisconsin MRSEC has developed research-inspired educational digital games that are each being played over 1900 times/week. Atom Touch teaches students about atom behavior, bonding, and forces. Crystal Cave lets students explore how molecules form repeating patterns to grow into large crystals.  During development, local K-12 teachers provided input on how to make the games more engaging for student learning. Prototypes of the games were tested with local students, K-12 teachers, MRSEC members, and content experts, with their feedback being used to improve later versions. Due to the success of this project, MRSEC is developing a third game designed to teach students how to make data-driven models. An early version of Marvelous Modeling is undergoing monthly testing with local students to inform further development.</a:t>
            </a:r>
          </a:p>
        </p:txBody>
      </p:sp>
      <p:sp>
        <p:nvSpPr>
          <p:cNvPr id="18" name="TextBox 17"/>
          <p:cNvSpPr txBox="1"/>
          <p:nvPr/>
        </p:nvSpPr>
        <p:spPr>
          <a:xfrm>
            <a:off x="4392789" y="5428641"/>
            <a:ext cx="4585446" cy="1169551"/>
          </a:xfrm>
          <a:prstGeom prst="rect">
            <a:avLst/>
          </a:prstGeom>
          <a:noFill/>
        </p:spPr>
        <p:txBody>
          <a:bodyPr wrap="square" rtlCol="0">
            <a:spAutoFit/>
          </a:bodyPr>
          <a:lstStyle/>
          <a:p>
            <a:r>
              <a:rPr lang="en-US" sz="1400" b="1" dirty="0">
                <a:latin typeface="Arial" charset="0"/>
                <a:ea typeface="Arial" charset="0"/>
                <a:cs typeface="Arial" charset="0"/>
              </a:rPr>
              <a:t>MRSEC members generate ideas for digital games (top left). Two games, Atom Touch (top right) and Crystal Cave (bottom left), have been played over 33,000 times since they were released. Students test the games (bottom right) to help improve them.</a:t>
            </a:r>
          </a:p>
        </p:txBody>
      </p:sp>
      <p:sp>
        <p:nvSpPr>
          <p:cNvPr id="11" name="Rectangle 10"/>
          <p:cNvSpPr/>
          <p:nvPr/>
        </p:nvSpPr>
        <p:spPr>
          <a:xfrm>
            <a:off x="152400" y="745755"/>
            <a:ext cx="676275" cy="282945"/>
          </a:xfrm>
          <a:prstGeom prst="rect">
            <a:avLst/>
          </a:prstGeom>
        </p:spPr>
        <p:txBody>
          <a:bodyPr wrap="square" anchor="ctr">
            <a:spAutoFit/>
          </a:bodyPr>
          <a:lstStyle/>
          <a:p>
            <a:r>
              <a:rPr lang="en-US" sz="1200" b="1" dirty="0">
                <a:solidFill>
                  <a:srgbClr val="002060"/>
                </a:solidFill>
              </a:rPr>
              <a:t>2018</a:t>
            </a:r>
          </a:p>
        </p:txBody>
      </p:sp>
      <p:sp>
        <p:nvSpPr>
          <p:cNvPr id="13" name="Rectangle 12"/>
          <p:cNvSpPr/>
          <p:nvPr/>
        </p:nvSpPr>
        <p:spPr>
          <a:xfrm>
            <a:off x="657767" y="743556"/>
            <a:ext cx="3997360" cy="276999"/>
          </a:xfrm>
          <a:prstGeom prst="rect">
            <a:avLst/>
          </a:prstGeom>
        </p:spPr>
        <p:txBody>
          <a:bodyPr wrap="square" anchor="ctr">
            <a:spAutoFit/>
          </a:bodyPr>
          <a:lstStyle/>
          <a:p>
            <a:r>
              <a:rPr lang="en-US" sz="1200" b="1" dirty="0">
                <a:solidFill>
                  <a:srgbClr val="002060"/>
                </a:solidFill>
              </a:rPr>
              <a:t>MRSEC Education Group Broader Impacts</a:t>
            </a:r>
          </a:p>
        </p:txBody>
      </p:sp>
      <p:pic>
        <p:nvPicPr>
          <p:cNvPr id="3" name="Picture 2" descr="Children from a local community center play test a game being developed by the UW MRSEC." title="Kids playing digital ga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512" y="3418244"/>
            <a:ext cx="2331830" cy="1748872"/>
          </a:xfrm>
          <a:prstGeom prst="rect">
            <a:avLst/>
          </a:prstGeom>
        </p:spPr>
      </p:pic>
      <p:pic>
        <p:nvPicPr>
          <p:cNvPr id="4" name="Picture 3" descr="Screenshot of Atom Touch, a digital game developed by the UW MRSEC about atomistic motion and binding." title="Atom Touch 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512" y="1675889"/>
            <a:ext cx="2378100" cy="1710358"/>
          </a:xfrm>
          <a:prstGeom prst="rect">
            <a:avLst/>
          </a:prstGeom>
        </p:spPr>
      </p:pic>
      <p:pic>
        <p:nvPicPr>
          <p:cNvPr id="15" name="Picture 14" descr="Crystal Cave, a digital game developed by the UW MRSEC, teaches players about crystal formation." title="Crystal Cave Screenshot"/>
          <p:cNvPicPr/>
          <p:nvPr/>
        </p:nvPicPr>
        <p:blipFill rotWithShape="1">
          <a:blip r:embed="rId4">
            <a:extLst>
              <a:ext uri="{28A0092B-C50C-407E-A947-70E740481C1C}">
                <a14:useLocalDpi xmlns:a14="http://schemas.microsoft.com/office/drawing/2010/main" val="0"/>
              </a:ext>
            </a:extLst>
          </a:blip>
          <a:srcRect l="9450" t="1895" r="7107"/>
          <a:stretch/>
        </p:blipFill>
        <p:spPr bwMode="auto">
          <a:xfrm>
            <a:off x="4384418" y="3418244"/>
            <a:ext cx="2230564" cy="1978400"/>
          </a:xfrm>
          <a:prstGeom prst="rect">
            <a:avLst/>
          </a:prstGeom>
          <a:ln>
            <a:noFill/>
          </a:ln>
          <a:extLst>
            <a:ext uri="{53640926-AAD7-44D8-BBD7-CCE9431645EC}">
              <a14:shadowObscured xmlns:a14="http://schemas.microsoft.com/office/drawing/2010/main"/>
            </a:ext>
          </a:extLst>
        </p:spPr>
      </p:pic>
      <p:pic>
        <p:nvPicPr>
          <p:cNvPr id="16" name="Picture 15" descr="UW MRSEC researchers brainstorm and test games at the annual BREW event." title="MRSEC Researchers at BREW"/>
          <p:cNvPicPr/>
          <p:nvPr/>
        </p:nvPicPr>
        <p:blipFill rotWithShape="1">
          <a:blip r:embed="rId5">
            <a:extLst>
              <a:ext uri="{28A0092B-C50C-407E-A947-70E740481C1C}">
                <a14:useLocalDpi xmlns:a14="http://schemas.microsoft.com/office/drawing/2010/main" val="0"/>
              </a:ext>
            </a:extLst>
          </a:blip>
          <a:srcRect t="17522" b="20621"/>
          <a:stretch/>
        </p:blipFill>
        <p:spPr bwMode="auto">
          <a:xfrm>
            <a:off x="4384418" y="1546531"/>
            <a:ext cx="2230564" cy="18397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1155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12967</TotalTime>
  <Words>223</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Wisconsin MRSEC Researchers and Teachers Collaborate to Create Digital Educational Games</vt:lpstr>
    </vt:vector>
  </TitlesOfParts>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112</cp:revision>
  <cp:lastPrinted>2017-03-09T17:45:43Z</cp:lastPrinted>
  <dcterms:created xsi:type="dcterms:W3CDTF">2016-07-19T18:16:54Z</dcterms:created>
  <dcterms:modified xsi:type="dcterms:W3CDTF">2018-05-22T15:03:52Z</dcterms:modified>
</cp:coreProperties>
</file>