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handoutMasterIdLst>
    <p:handoutMasterId r:id="rId4"/>
  </p:handoutMasterIdLst>
  <p:sldIdLst>
    <p:sldId id="387" r:id="rId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2EE0749-05FF-8A7D-7527-91D402880DA4}" name="Paul Voyles" initials="PV" userId="97feef87244b2c40"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CCC00"/>
    <a:srgbClr val="CFAEC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C8D2CC-740C-B64A-AD7C-FE67887FBF33}" v="55" dt="2024-05-07T03:55:17.9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84" autoAdjust="0"/>
    <p:restoredTop sz="84490" autoAdjust="0"/>
  </p:normalViewPr>
  <p:slideViewPr>
    <p:cSldViewPr snapToGrid="0" snapToObjects="1">
      <p:cViewPr varScale="1">
        <p:scale>
          <a:sx n="107" d="100"/>
          <a:sy n="107" d="100"/>
        </p:scale>
        <p:origin x="272" y="168"/>
      </p:cViewPr>
      <p:guideLst/>
    </p:cSldViewPr>
  </p:slideViewPr>
  <p:notesTextViewPr>
    <p:cViewPr>
      <p:scale>
        <a:sx n="3" d="2"/>
        <a:sy n="3" d="2"/>
      </p:scale>
      <p:origin x="0" y="0"/>
    </p:cViewPr>
  </p:notesTextViewPr>
  <p:sorterViewPr>
    <p:cViewPr>
      <p:scale>
        <a:sx n="70" d="100"/>
        <a:sy n="70" d="100"/>
      </p:scale>
      <p:origin x="0" y="-40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microsoft.com/office/2018/10/relationships/authors" Target="author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handoutMaster" Target="handoutMasters/handout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mian Hu" userId="4c18b6b4-89bd-41af-8187-117e8cde06c8" providerId="ADAL" clId="{BBC8D2CC-740C-B64A-AD7C-FE67887FBF33}"/>
    <pc:docChg chg="undo custSel modSld">
      <pc:chgData name="Jiamian Hu" userId="4c18b6b4-89bd-41af-8187-117e8cde06c8" providerId="ADAL" clId="{BBC8D2CC-740C-B64A-AD7C-FE67887FBF33}" dt="2024-05-07T03:55:17.962" v="2174" actId="1037"/>
      <pc:docMkLst>
        <pc:docMk/>
      </pc:docMkLst>
      <pc:sldChg chg="addSp delSp modSp mod delCm">
        <pc:chgData name="Jiamian Hu" userId="4c18b6b4-89bd-41af-8187-117e8cde06c8" providerId="ADAL" clId="{BBC8D2CC-740C-B64A-AD7C-FE67887FBF33}" dt="2024-05-07T03:55:17.962" v="2174" actId="1037"/>
        <pc:sldMkLst>
          <pc:docMk/>
          <pc:sldMk cId="3866026037" sldId="387"/>
        </pc:sldMkLst>
        <pc:spChg chg="mod">
          <ac:chgData name="Jiamian Hu" userId="4c18b6b4-89bd-41af-8187-117e8cde06c8" providerId="ADAL" clId="{BBC8D2CC-740C-B64A-AD7C-FE67887FBF33}" dt="2024-05-07T03:55:17.962" v="2174" actId="1037"/>
          <ac:spMkLst>
            <pc:docMk/>
            <pc:sldMk cId="3866026037" sldId="387"/>
            <ac:spMk id="4" creationId="{C5C9C00F-E879-055F-13E0-F0F0E49D5A18}"/>
          </ac:spMkLst>
        </pc:spChg>
        <pc:spChg chg="mod">
          <ac:chgData name="Jiamian Hu" userId="4c18b6b4-89bd-41af-8187-117e8cde06c8" providerId="ADAL" clId="{BBC8D2CC-740C-B64A-AD7C-FE67887FBF33}" dt="2024-05-07T03:34:53.151" v="1279"/>
          <ac:spMkLst>
            <pc:docMk/>
            <pc:sldMk cId="3866026037" sldId="387"/>
            <ac:spMk id="7" creationId="{A7F10B31-47B7-44E4-CA46-7C8EE85860B1}"/>
          </ac:spMkLst>
        </pc:spChg>
        <pc:spChg chg="mod">
          <ac:chgData name="Jiamian Hu" userId="4c18b6b4-89bd-41af-8187-117e8cde06c8" providerId="ADAL" clId="{BBC8D2CC-740C-B64A-AD7C-FE67887FBF33}" dt="2024-05-07T03:34:53.151" v="1279"/>
          <ac:spMkLst>
            <pc:docMk/>
            <pc:sldMk cId="3866026037" sldId="387"/>
            <ac:spMk id="8" creationId="{D4C7BFD6-CF33-8F93-1128-A894A33A775A}"/>
          </ac:spMkLst>
        </pc:spChg>
        <pc:spChg chg="del">
          <ac:chgData name="Jiamian Hu" userId="4c18b6b4-89bd-41af-8187-117e8cde06c8" providerId="ADAL" clId="{BBC8D2CC-740C-B64A-AD7C-FE67887FBF33}" dt="2024-05-07T03:34:41.989" v="1278" actId="478"/>
          <ac:spMkLst>
            <pc:docMk/>
            <pc:sldMk cId="3866026037" sldId="387"/>
            <ac:spMk id="12" creationId="{CF619F28-AF67-042E-5E0F-C4B180AF69D6}"/>
          </ac:spMkLst>
        </pc:spChg>
        <pc:spChg chg="mod">
          <ac:chgData name="Jiamian Hu" userId="4c18b6b4-89bd-41af-8187-117e8cde06c8" providerId="ADAL" clId="{BBC8D2CC-740C-B64A-AD7C-FE67887FBF33}" dt="2024-05-07T03:55:17.962" v="2174" actId="1037"/>
          <ac:spMkLst>
            <pc:docMk/>
            <pc:sldMk cId="3866026037" sldId="387"/>
            <ac:spMk id="13" creationId="{42533880-C9A3-31C5-2550-1719D9FB82EC}"/>
          </ac:spMkLst>
        </pc:spChg>
        <pc:spChg chg="mod">
          <ac:chgData name="Jiamian Hu" userId="4c18b6b4-89bd-41af-8187-117e8cde06c8" providerId="ADAL" clId="{BBC8D2CC-740C-B64A-AD7C-FE67887FBF33}" dt="2024-05-07T03:34:53.151" v="1279"/>
          <ac:spMkLst>
            <pc:docMk/>
            <pc:sldMk cId="3866026037" sldId="387"/>
            <ac:spMk id="14" creationId="{A9CC8786-D8F4-773D-E4C6-6BDEDBDDFD32}"/>
          </ac:spMkLst>
        </pc:spChg>
        <pc:spChg chg="mod">
          <ac:chgData name="Jiamian Hu" userId="4c18b6b4-89bd-41af-8187-117e8cde06c8" providerId="ADAL" clId="{BBC8D2CC-740C-B64A-AD7C-FE67887FBF33}" dt="2024-05-07T03:34:53.151" v="1279"/>
          <ac:spMkLst>
            <pc:docMk/>
            <pc:sldMk cId="3866026037" sldId="387"/>
            <ac:spMk id="15" creationId="{BDBAAAC9-5AF2-7B01-D825-BE3C56660589}"/>
          </ac:spMkLst>
        </pc:spChg>
        <pc:spChg chg="mod">
          <ac:chgData name="Jiamian Hu" userId="4c18b6b4-89bd-41af-8187-117e8cde06c8" providerId="ADAL" clId="{BBC8D2CC-740C-B64A-AD7C-FE67887FBF33}" dt="2024-05-07T03:34:53.151" v="1279"/>
          <ac:spMkLst>
            <pc:docMk/>
            <pc:sldMk cId="3866026037" sldId="387"/>
            <ac:spMk id="16" creationId="{E4CEF55C-BD69-4C18-F68E-86BFD1D46AA1}"/>
          </ac:spMkLst>
        </pc:spChg>
        <pc:spChg chg="mod">
          <ac:chgData name="Jiamian Hu" userId="4c18b6b4-89bd-41af-8187-117e8cde06c8" providerId="ADAL" clId="{BBC8D2CC-740C-B64A-AD7C-FE67887FBF33}" dt="2024-05-07T03:55:17.962" v="2174" actId="1037"/>
          <ac:spMkLst>
            <pc:docMk/>
            <pc:sldMk cId="3866026037" sldId="387"/>
            <ac:spMk id="17" creationId="{3EA5D8A6-DC53-7ABA-0115-5EB323B7585B}"/>
          </ac:spMkLst>
        </pc:spChg>
        <pc:spChg chg="mod">
          <ac:chgData name="Jiamian Hu" userId="4c18b6b4-89bd-41af-8187-117e8cde06c8" providerId="ADAL" clId="{BBC8D2CC-740C-B64A-AD7C-FE67887FBF33}" dt="2024-05-07T03:34:53.151" v="1279"/>
          <ac:spMkLst>
            <pc:docMk/>
            <pc:sldMk cId="3866026037" sldId="387"/>
            <ac:spMk id="18" creationId="{0C39BF8A-7374-28AF-2880-53C095360C73}"/>
          </ac:spMkLst>
        </pc:spChg>
        <pc:spChg chg="add mod">
          <ac:chgData name="Jiamian Hu" userId="4c18b6b4-89bd-41af-8187-117e8cde06c8" providerId="ADAL" clId="{BBC8D2CC-740C-B64A-AD7C-FE67887FBF33}" dt="2024-05-07T03:55:17.962" v="2174" actId="1037"/>
          <ac:spMkLst>
            <pc:docMk/>
            <pc:sldMk cId="3866026037" sldId="387"/>
            <ac:spMk id="29" creationId="{80D914B4-CAEA-36A6-F202-EC02FE19AC03}"/>
          </ac:spMkLst>
        </pc:spChg>
        <pc:spChg chg="add mod">
          <ac:chgData name="Jiamian Hu" userId="4c18b6b4-89bd-41af-8187-117e8cde06c8" providerId="ADAL" clId="{BBC8D2CC-740C-B64A-AD7C-FE67887FBF33}" dt="2024-05-07T03:55:17.962" v="2174" actId="1037"/>
          <ac:spMkLst>
            <pc:docMk/>
            <pc:sldMk cId="3866026037" sldId="387"/>
            <ac:spMk id="37" creationId="{BF16AA15-0B5F-A79C-0CB3-9FC349AB163F}"/>
          </ac:spMkLst>
        </pc:spChg>
        <pc:spChg chg="mod">
          <ac:chgData name="Jiamian Hu" userId="4c18b6b4-89bd-41af-8187-117e8cde06c8" providerId="ADAL" clId="{BBC8D2CC-740C-B64A-AD7C-FE67887FBF33}" dt="2024-05-07T03:41:07.390" v="1413"/>
          <ac:spMkLst>
            <pc:docMk/>
            <pc:sldMk cId="3866026037" sldId="387"/>
            <ac:spMk id="41" creationId="{B3F4E872-D7D3-A8CF-4CA2-76E805EBA3C2}"/>
          </ac:spMkLst>
        </pc:spChg>
        <pc:spChg chg="mod">
          <ac:chgData name="Jiamian Hu" userId="4c18b6b4-89bd-41af-8187-117e8cde06c8" providerId="ADAL" clId="{BBC8D2CC-740C-B64A-AD7C-FE67887FBF33}" dt="2024-05-07T03:41:07.390" v="1413"/>
          <ac:spMkLst>
            <pc:docMk/>
            <pc:sldMk cId="3866026037" sldId="387"/>
            <ac:spMk id="42" creationId="{BE664F41-D8F8-5AFD-01E3-9053D7A3CB01}"/>
          </ac:spMkLst>
        </pc:spChg>
        <pc:spChg chg="mod">
          <ac:chgData name="Jiamian Hu" userId="4c18b6b4-89bd-41af-8187-117e8cde06c8" providerId="ADAL" clId="{BBC8D2CC-740C-B64A-AD7C-FE67887FBF33}" dt="2024-05-07T03:41:07.390" v="1413"/>
          <ac:spMkLst>
            <pc:docMk/>
            <pc:sldMk cId="3866026037" sldId="387"/>
            <ac:spMk id="44" creationId="{69B21FE0-2581-57A1-3F15-A74AE2919D3B}"/>
          </ac:spMkLst>
        </pc:spChg>
        <pc:spChg chg="mod">
          <ac:chgData name="Jiamian Hu" userId="4c18b6b4-89bd-41af-8187-117e8cde06c8" providerId="ADAL" clId="{BBC8D2CC-740C-B64A-AD7C-FE67887FBF33}" dt="2024-05-07T03:41:07.390" v="1413"/>
          <ac:spMkLst>
            <pc:docMk/>
            <pc:sldMk cId="3866026037" sldId="387"/>
            <ac:spMk id="45" creationId="{ADAF9DD1-0497-2E71-DF94-46048154C543}"/>
          </ac:spMkLst>
        </pc:spChg>
        <pc:spChg chg="add del mod">
          <ac:chgData name="Jiamian Hu" userId="4c18b6b4-89bd-41af-8187-117e8cde06c8" providerId="ADAL" clId="{BBC8D2CC-740C-B64A-AD7C-FE67887FBF33}" dt="2024-05-07T03:52:49.558" v="2053" actId="478"/>
          <ac:spMkLst>
            <pc:docMk/>
            <pc:sldMk cId="3866026037" sldId="387"/>
            <ac:spMk id="48" creationId="{ED617ED5-ADE1-A554-9A65-8A5231101E59}"/>
          </ac:spMkLst>
        </pc:spChg>
        <pc:spChg chg="add mod">
          <ac:chgData name="Jiamian Hu" userId="4c18b6b4-89bd-41af-8187-117e8cde06c8" providerId="ADAL" clId="{BBC8D2CC-740C-B64A-AD7C-FE67887FBF33}" dt="2024-05-07T03:55:17.962" v="2174" actId="1037"/>
          <ac:spMkLst>
            <pc:docMk/>
            <pc:sldMk cId="3866026037" sldId="387"/>
            <ac:spMk id="49" creationId="{1AE973B4-7575-59D9-5C11-2AD3BBFB1455}"/>
          </ac:spMkLst>
        </pc:spChg>
        <pc:spChg chg="add del mod">
          <ac:chgData name="Jiamian Hu" userId="4c18b6b4-89bd-41af-8187-117e8cde06c8" providerId="ADAL" clId="{BBC8D2CC-740C-B64A-AD7C-FE67887FBF33}" dt="2024-05-07T03:54:50.180" v="2140"/>
          <ac:spMkLst>
            <pc:docMk/>
            <pc:sldMk cId="3866026037" sldId="387"/>
            <ac:spMk id="53" creationId="{9A461A1A-8056-8174-5042-C6246641900C}"/>
          </ac:spMkLst>
        </pc:spChg>
        <pc:grpChg chg="add mod">
          <ac:chgData name="Jiamian Hu" userId="4c18b6b4-89bd-41af-8187-117e8cde06c8" providerId="ADAL" clId="{BBC8D2CC-740C-B64A-AD7C-FE67887FBF33}" dt="2024-05-07T03:35:10.170" v="1283" actId="1076"/>
          <ac:grpSpMkLst>
            <pc:docMk/>
            <pc:sldMk cId="3866026037" sldId="387"/>
            <ac:grpSpMk id="3" creationId="{4F356FFA-1990-FB9B-4D1E-7C713DD6B80E}"/>
          </ac:grpSpMkLst>
        </pc:grpChg>
        <pc:grpChg chg="add mod">
          <ac:chgData name="Jiamian Hu" userId="4c18b6b4-89bd-41af-8187-117e8cde06c8" providerId="ADAL" clId="{BBC8D2CC-740C-B64A-AD7C-FE67887FBF33}" dt="2024-05-07T03:41:07.390" v="1413"/>
          <ac:grpSpMkLst>
            <pc:docMk/>
            <pc:sldMk cId="3866026037" sldId="387"/>
            <ac:grpSpMk id="39" creationId="{7B8D2811-C39B-6399-2DB3-4CE4D56DB4BE}"/>
          </ac:grpSpMkLst>
        </pc:grpChg>
        <pc:grpChg chg="mod">
          <ac:chgData name="Jiamian Hu" userId="4c18b6b4-89bd-41af-8187-117e8cde06c8" providerId="ADAL" clId="{BBC8D2CC-740C-B64A-AD7C-FE67887FBF33}" dt="2024-05-07T03:41:07.390" v="1413"/>
          <ac:grpSpMkLst>
            <pc:docMk/>
            <pc:sldMk cId="3866026037" sldId="387"/>
            <ac:grpSpMk id="43" creationId="{D30DDA0E-5433-F9FE-099E-7EEDD80F794B}"/>
          </ac:grpSpMkLst>
        </pc:grpChg>
        <pc:picChg chg="del">
          <ac:chgData name="Jiamian Hu" userId="4c18b6b4-89bd-41af-8187-117e8cde06c8" providerId="ADAL" clId="{BBC8D2CC-740C-B64A-AD7C-FE67887FBF33}" dt="2024-05-07T03:34:38.131" v="1276" actId="478"/>
          <ac:picMkLst>
            <pc:docMk/>
            <pc:sldMk cId="3866026037" sldId="387"/>
            <ac:picMk id="2" creationId="{528AC6FD-9046-35EF-490E-B9549FE21544}"/>
          </ac:picMkLst>
        </pc:picChg>
        <pc:picChg chg="mod">
          <ac:chgData name="Jiamian Hu" userId="4c18b6b4-89bd-41af-8187-117e8cde06c8" providerId="ADAL" clId="{BBC8D2CC-740C-B64A-AD7C-FE67887FBF33}" dt="2024-05-07T03:34:53.151" v="1279"/>
          <ac:picMkLst>
            <pc:docMk/>
            <pc:sldMk cId="3866026037" sldId="387"/>
            <ac:picMk id="5" creationId="{E979299A-413F-C7C9-7F5C-F33726E6B8DC}"/>
          </ac:picMkLst>
        </pc:picChg>
        <pc:picChg chg="del">
          <ac:chgData name="Jiamian Hu" userId="4c18b6b4-89bd-41af-8187-117e8cde06c8" providerId="ADAL" clId="{BBC8D2CC-740C-B64A-AD7C-FE67887FBF33}" dt="2024-05-07T03:34:39.785" v="1277" actId="478"/>
          <ac:picMkLst>
            <pc:docMk/>
            <pc:sldMk cId="3866026037" sldId="387"/>
            <ac:picMk id="11" creationId="{2C03E234-378C-E52C-F51E-8FF0A256EB45}"/>
          </ac:picMkLst>
        </pc:picChg>
        <pc:picChg chg="add mod">
          <ac:chgData name="Jiamian Hu" userId="4c18b6b4-89bd-41af-8187-117e8cde06c8" providerId="ADAL" clId="{BBC8D2CC-740C-B64A-AD7C-FE67887FBF33}" dt="2024-05-07T03:55:17.962" v="2174" actId="1037"/>
          <ac:picMkLst>
            <pc:docMk/>
            <pc:sldMk cId="3866026037" sldId="387"/>
            <ac:picMk id="21" creationId="{8E97F5EB-022E-1CE3-A778-3F3C8DAC1E3F}"/>
          </ac:picMkLst>
        </pc:picChg>
        <pc:picChg chg="add mod">
          <ac:chgData name="Jiamian Hu" userId="4c18b6b4-89bd-41af-8187-117e8cde06c8" providerId="ADAL" clId="{BBC8D2CC-740C-B64A-AD7C-FE67887FBF33}" dt="2024-05-07T03:55:17.962" v="2174" actId="1037"/>
          <ac:picMkLst>
            <pc:docMk/>
            <pc:sldMk cId="3866026037" sldId="387"/>
            <ac:picMk id="23" creationId="{A5C34B0D-9A2F-57D8-6398-AD01E66B7C6D}"/>
          </ac:picMkLst>
        </pc:picChg>
        <pc:picChg chg="mod">
          <ac:chgData name="Jiamian Hu" userId="4c18b6b4-89bd-41af-8187-117e8cde06c8" providerId="ADAL" clId="{BBC8D2CC-740C-B64A-AD7C-FE67887FBF33}" dt="2024-05-07T03:41:07.390" v="1413"/>
          <ac:picMkLst>
            <pc:docMk/>
            <pc:sldMk cId="3866026037" sldId="387"/>
            <ac:picMk id="40" creationId="{077C6E21-1D84-18C1-48DE-44A589A951A1}"/>
          </ac:picMkLst>
        </pc:picChg>
        <pc:picChg chg="add mod">
          <ac:chgData name="Jiamian Hu" userId="4c18b6b4-89bd-41af-8187-117e8cde06c8" providerId="ADAL" clId="{BBC8D2CC-740C-B64A-AD7C-FE67887FBF33}" dt="2024-05-07T03:55:17.962" v="2174" actId="1037"/>
          <ac:picMkLst>
            <pc:docMk/>
            <pc:sldMk cId="3866026037" sldId="387"/>
            <ac:picMk id="46" creationId="{025FC6E5-A04F-A45B-6805-F9DD00F1DA5D}"/>
          </ac:picMkLst>
        </pc:picChg>
        <pc:cxnChg chg="add del mod">
          <ac:chgData name="Jiamian Hu" userId="4c18b6b4-89bd-41af-8187-117e8cde06c8" providerId="ADAL" clId="{BBC8D2CC-740C-B64A-AD7C-FE67887FBF33}" dt="2024-05-07T03:38:35.028" v="1324" actId="478"/>
          <ac:cxnSpMkLst>
            <pc:docMk/>
            <pc:sldMk cId="3866026037" sldId="387"/>
            <ac:cxnSpMk id="27" creationId="{4F8CC0BB-44E4-D7BE-05AE-E81A1B1028A6}"/>
          </ac:cxnSpMkLst>
        </pc:cxnChg>
        <pc:cxnChg chg="add mod">
          <ac:chgData name="Jiamian Hu" userId="4c18b6b4-89bd-41af-8187-117e8cde06c8" providerId="ADAL" clId="{BBC8D2CC-740C-B64A-AD7C-FE67887FBF33}" dt="2024-05-07T03:55:17.962" v="2174" actId="1037"/>
          <ac:cxnSpMkLst>
            <pc:docMk/>
            <pc:sldMk cId="3866026037" sldId="387"/>
            <ac:cxnSpMk id="30" creationId="{CE25E4D4-531D-3D3A-B54E-AB95E7AB6D2A}"/>
          </ac:cxnSpMkLst>
        </pc:cxnChg>
        <pc:cxnChg chg="add mod">
          <ac:chgData name="Jiamian Hu" userId="4c18b6b4-89bd-41af-8187-117e8cde06c8" providerId="ADAL" clId="{BBC8D2CC-740C-B64A-AD7C-FE67887FBF33}" dt="2024-05-07T03:55:17.962" v="2174" actId="1037"/>
          <ac:cxnSpMkLst>
            <pc:docMk/>
            <pc:sldMk cId="3866026037" sldId="387"/>
            <ac:cxnSpMk id="35" creationId="{0ACDB5BD-981B-4BC5-8FF1-F79799615D38}"/>
          </ac:cxnSpMkLst>
        </pc:cxnChg>
        <pc:cxnChg chg="add del mod">
          <ac:chgData name="Jiamian Hu" userId="4c18b6b4-89bd-41af-8187-117e8cde06c8" providerId="ADAL" clId="{BBC8D2CC-740C-B64A-AD7C-FE67887FBF33}" dt="2024-05-07T03:53:57.221" v="2103" actId="478"/>
          <ac:cxnSpMkLst>
            <pc:docMk/>
            <pc:sldMk cId="3866026037" sldId="387"/>
            <ac:cxnSpMk id="51" creationId="{87E94792-75EE-2EB4-788A-4F14420DE431}"/>
          </ac:cxnSpMkLst>
        </pc:cxnChg>
        <pc:cxnChg chg="add del mod">
          <ac:chgData name="Jiamian Hu" userId="4c18b6b4-89bd-41af-8187-117e8cde06c8" providerId="ADAL" clId="{BBC8D2CC-740C-B64A-AD7C-FE67887FBF33}" dt="2024-05-07T03:54:47.854" v="2138" actId="478"/>
          <ac:cxnSpMkLst>
            <pc:docMk/>
            <pc:sldMk cId="3866026037" sldId="387"/>
            <ac:cxnSpMk id="52" creationId="{B5B754C3-5F39-CC8A-B02E-4E90FA672755}"/>
          </ac:cxnSpMkLst>
        </pc:cxnChg>
        <pc:extLst>
          <p:ext xmlns:p="http://schemas.openxmlformats.org/presentationml/2006/main" uri="{D6D511B9-2390-475A-947B-AFAB55BFBCF1}">
            <pc226:cmChg xmlns:pc226="http://schemas.microsoft.com/office/powerpoint/2022/06/main/command" chg="del">
              <pc226:chgData name="Jiamian Hu" userId="4c18b6b4-89bd-41af-8187-117e8cde06c8" providerId="ADAL" clId="{BBC8D2CC-740C-B64A-AD7C-FE67887FBF33}" dt="2024-05-07T03:34:28.581" v="1275"/>
              <pc2:cmMkLst xmlns:pc2="http://schemas.microsoft.com/office/powerpoint/2019/9/main/command">
                <pc:docMk/>
                <pc:sldMk cId="3866026037" sldId="387"/>
                <pc2:cmMk id="{3C2DAF46-B22A-47B2-974C-241D9984C372}"/>
              </pc2:cmMkLst>
            </pc226:cmChg>
            <pc226:cmChg xmlns:pc226="http://schemas.microsoft.com/office/powerpoint/2022/06/main/command" chg="del">
              <pc226:chgData name="Jiamian Hu" userId="4c18b6b4-89bd-41af-8187-117e8cde06c8" providerId="ADAL" clId="{BBC8D2CC-740C-B64A-AD7C-FE67887FBF33}" dt="2024-05-07T03:34:14.628" v="1273"/>
              <pc2:cmMkLst xmlns:pc2="http://schemas.microsoft.com/office/powerpoint/2019/9/main/command">
                <pc:docMk/>
                <pc:sldMk cId="3866026037" sldId="387"/>
                <pc2:cmMk id="{67803F72-BE69-4D60-8DBE-F7E5757F2C7B}"/>
              </pc2:cmMkLst>
            </pc226:cmChg>
            <pc226:cmChg xmlns:pc226="http://schemas.microsoft.com/office/powerpoint/2022/06/main/command" chg="del">
              <pc226:chgData name="Jiamian Hu" userId="4c18b6b4-89bd-41af-8187-117e8cde06c8" providerId="ADAL" clId="{BBC8D2CC-740C-B64A-AD7C-FE67887FBF33}" dt="2024-05-07T03:18:09.273" v="0"/>
              <pc2:cmMkLst xmlns:pc2="http://schemas.microsoft.com/office/powerpoint/2019/9/main/command">
                <pc:docMk/>
                <pc:sldMk cId="3866026037" sldId="387"/>
                <pc2:cmMk id="{230B4FA7-6C2B-4719-9D3B-C173A4BFB801}"/>
              </pc2:cmMkLst>
            </pc226:cmChg>
            <pc226:cmChg xmlns:pc226="http://schemas.microsoft.com/office/powerpoint/2022/06/main/command" chg="del">
              <pc226:chgData name="Jiamian Hu" userId="4c18b6b4-89bd-41af-8187-117e8cde06c8" providerId="ADAL" clId="{BBC8D2CC-740C-B64A-AD7C-FE67887FBF33}" dt="2024-05-07T03:34:18.348" v="1274"/>
              <pc2:cmMkLst xmlns:pc2="http://schemas.microsoft.com/office/powerpoint/2019/9/main/command">
                <pc:docMk/>
                <pc:sldMk cId="3866026037" sldId="387"/>
                <pc2:cmMk id="{E3C046B7-C8D2-4510-9AD2-590E1E050510}"/>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E0CAD82-A0C8-4D0A-ABD4-C7506DA867C4}"/>
              </a:ext>
            </a:extLst>
          </p:cNvPr>
          <p:cNvSpPr>
            <a:spLocks noGrp="1"/>
          </p:cNvSpPr>
          <p:nvPr>
            <p:ph type="hdr" sz="quarter"/>
          </p:nvPr>
        </p:nvSpPr>
        <p:spPr>
          <a:xfrm>
            <a:off x="1" y="0"/>
            <a:ext cx="3038475" cy="466726"/>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30B8966-CA86-4F8B-A1DC-E4B27EA05F1C}"/>
              </a:ext>
            </a:extLst>
          </p:cNvPr>
          <p:cNvSpPr>
            <a:spLocks noGrp="1"/>
          </p:cNvSpPr>
          <p:nvPr>
            <p:ph type="dt" sz="quarter" idx="1"/>
          </p:nvPr>
        </p:nvSpPr>
        <p:spPr>
          <a:xfrm>
            <a:off x="3970338" y="0"/>
            <a:ext cx="3038475" cy="466726"/>
          </a:xfrm>
          <a:prstGeom prst="rect">
            <a:avLst/>
          </a:prstGeom>
        </p:spPr>
        <p:txBody>
          <a:bodyPr vert="horz" lIns="91440" tIns="45720" rIns="91440" bIns="45720" rtlCol="0"/>
          <a:lstStyle>
            <a:lvl1pPr algn="r">
              <a:defRPr sz="1200"/>
            </a:lvl1pPr>
          </a:lstStyle>
          <a:p>
            <a:fld id="{0C772AFE-C766-4234-802D-4743A0E558C8}" type="datetimeFigureOut">
              <a:rPr lang="en-US" smtClean="0"/>
              <a:t>5/7/24</a:t>
            </a:fld>
            <a:endParaRPr lang="en-US"/>
          </a:p>
        </p:txBody>
      </p:sp>
      <p:sp>
        <p:nvSpPr>
          <p:cNvPr id="4" name="Footer Placeholder 3">
            <a:extLst>
              <a:ext uri="{FF2B5EF4-FFF2-40B4-BE49-F238E27FC236}">
                <a16:creationId xmlns:a16="http://schemas.microsoft.com/office/drawing/2014/main" id="{2CF46503-97A3-4D9E-9B73-906CF497EAD5}"/>
              </a:ext>
            </a:extLst>
          </p:cNvPr>
          <p:cNvSpPr>
            <a:spLocks noGrp="1"/>
          </p:cNvSpPr>
          <p:nvPr>
            <p:ph type="ftr" sz="quarter" idx="2"/>
          </p:nvPr>
        </p:nvSpPr>
        <p:spPr>
          <a:xfrm>
            <a:off x="1" y="8829676"/>
            <a:ext cx="3038475" cy="46672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424FD7-5E8B-4800-B492-5643BF03B6C9}"/>
              </a:ext>
            </a:extLst>
          </p:cNvPr>
          <p:cNvSpPr>
            <a:spLocks noGrp="1"/>
          </p:cNvSpPr>
          <p:nvPr>
            <p:ph type="sldNum" sz="quarter" idx="3"/>
          </p:nvPr>
        </p:nvSpPr>
        <p:spPr>
          <a:xfrm>
            <a:off x="3970338" y="8829676"/>
            <a:ext cx="3038475" cy="466726"/>
          </a:xfrm>
          <a:prstGeom prst="rect">
            <a:avLst/>
          </a:prstGeom>
        </p:spPr>
        <p:txBody>
          <a:bodyPr vert="horz" lIns="91440" tIns="45720" rIns="91440" bIns="45720" rtlCol="0" anchor="b"/>
          <a:lstStyle>
            <a:lvl1pPr algn="r">
              <a:defRPr sz="1200"/>
            </a:lvl1pPr>
          </a:lstStyle>
          <a:p>
            <a:fld id="{C91CB36C-FB73-4403-8335-B2E006F35C81}" type="slidenum">
              <a:rPr lang="en-US" smtClean="0"/>
              <a:t>‹#›</a:t>
            </a:fld>
            <a:endParaRPr lang="en-US"/>
          </a:p>
        </p:txBody>
      </p:sp>
    </p:spTree>
    <p:extLst>
      <p:ext uri="{BB962C8B-B14F-4D97-AF65-F5344CB8AC3E}">
        <p14:creationId xmlns:p14="http://schemas.microsoft.com/office/powerpoint/2010/main" val="2958927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18FB3966-F140-43F2-BB90-69495BF7B5CD}" type="datetimeFigureOut">
              <a:rPr lang="en-US" smtClean="0"/>
              <a:t>5/7/24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17D0DCA-A90A-4D9A-9651-03AC7085FB63}" type="slidenum">
              <a:rPr lang="en-US" smtClean="0"/>
              <a:t>‹#›</a:t>
            </a:fld>
            <a:endParaRPr lang="en-US"/>
          </a:p>
        </p:txBody>
      </p:sp>
    </p:spTree>
    <p:extLst>
      <p:ext uri="{BB962C8B-B14F-4D97-AF65-F5344CB8AC3E}">
        <p14:creationId xmlns:p14="http://schemas.microsoft.com/office/powerpoint/2010/main" val="4054823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400">
              <a:defRPr sz="1400">
                <a:latin typeface="Helvetica Neue"/>
                <a:ea typeface="Helvetica Neue"/>
                <a:cs typeface="Helvetica Neue"/>
                <a:sym typeface="Helvetica Neue"/>
              </a:defRPr>
            </a:pPr>
            <a:r>
              <a:rPr lang="en-US" sz="1200" b="1" dirty="0">
                <a:solidFill>
                  <a:schemeClr val="tx1"/>
                </a:solidFill>
                <a:latin typeface="+mn-lt"/>
              </a:rPr>
              <a:t>What Has Been Achieved: </a:t>
            </a:r>
            <a:r>
              <a:rPr lang="en-US" sz="1200" dirty="0">
                <a:solidFill>
                  <a:schemeClr val="tx1"/>
                </a:solidFill>
                <a:latin typeface="+mn-lt"/>
              </a:rPr>
              <a:t>We have developed a graph neural network (GNN) model that enables a fast and accurate (&gt;98%) prediction of the effective properties of polycrystalline materials. The model is directly applicable to 3D microstructure datasets obtained (for example) from electron backscatter diffraction (EBSD).</a:t>
            </a:r>
          </a:p>
          <a:p>
            <a:pPr defTabSz="914400">
              <a:defRPr sz="1400">
                <a:latin typeface="Helvetica Neue"/>
                <a:ea typeface="Helvetica Neue"/>
                <a:cs typeface="Helvetica Neue"/>
                <a:sym typeface="Helvetica Neue"/>
              </a:defRPr>
            </a:pPr>
            <a:endParaRPr lang="en-US" sz="1200" b="1" dirty="0">
              <a:solidFill>
                <a:schemeClr val="tx1"/>
              </a:solidFill>
              <a:latin typeface="+mn-lt"/>
            </a:endParaRPr>
          </a:p>
          <a:p>
            <a:pPr defTabSz="914400">
              <a:defRPr sz="1400">
                <a:latin typeface="Helvetica Neue"/>
                <a:ea typeface="Helvetica Neue"/>
                <a:cs typeface="Helvetica Neue"/>
                <a:sym typeface="Helvetica Neue"/>
              </a:defRPr>
            </a:pPr>
            <a:r>
              <a:rPr lang="en-US" sz="1200" b="1" dirty="0">
                <a:solidFill>
                  <a:schemeClr val="tx1"/>
                </a:solidFill>
                <a:latin typeface="+mn-lt"/>
              </a:rPr>
              <a:t>Importance of the Achievement: </a:t>
            </a:r>
            <a:r>
              <a:rPr lang="en-US" sz="1200" dirty="0">
                <a:solidFill>
                  <a:schemeClr val="tx1"/>
                </a:solidFill>
                <a:latin typeface="+mn-lt"/>
              </a:rPr>
              <a:t>Our rigorous baseline study unambiguously demonstrated the high accuracy of our GNN model. Our comprehensive feature selection study provides an example of addressing one of the central questions in the application of GNN, that is, how to decide which feature to use for each node (grain) or each edge (grain boundary)? The protocols we developed for harnessing practical 3D EBSD data would be of interests to many peer researchers in both academia and industry.</a:t>
            </a: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endParaRPr lang="en-US" sz="1200" b="1"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sz="1400">
                <a:latin typeface="Helvetica Neue"/>
                <a:ea typeface="Helvetica Neue"/>
                <a:cs typeface="Helvetica Neue"/>
                <a:sym typeface="Helvetica Neue"/>
              </a:defRPr>
            </a:pPr>
            <a:r>
              <a:rPr lang="en-US" sz="1200" b="1" dirty="0">
                <a:solidFill>
                  <a:schemeClr val="tx1"/>
                </a:solidFill>
                <a:latin typeface="+mn-lt"/>
              </a:rPr>
              <a:t>How is the achievement related to the IRG, and how does it help it achieve its goals?  </a:t>
            </a:r>
            <a:r>
              <a:rPr lang="en-US" sz="1200" b="0" dirty="0">
                <a:solidFill>
                  <a:schemeClr val="tx1"/>
                </a:solidFill>
                <a:latin typeface="+mn-lt"/>
              </a:rPr>
              <a:t>The GNN model we developed can be readily extended to all of the types of magnetic materials that are being developed in IRG2, especially the magnetic</a:t>
            </a:r>
            <a:r>
              <a:rPr lang="en-US" sz="1200" dirty="0"/>
              <a:t> shape memory alloys with coexistence of complex martensitic domain and magnetic domain structures, because graph is now one of the mainstream methods for representing both the atomistic crystal structure and the microstructure. There may also be useful interactions with graph-based machine learning efforts in IRG 1.</a:t>
            </a:r>
            <a:endParaRPr lang="en-US" sz="1200"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solidFill>
                <a:schemeClr val="tx1"/>
              </a:solidFill>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latin typeface="+mn-lt"/>
              </a:rPr>
              <a:t>Where the findings are published: </a:t>
            </a:r>
            <a:r>
              <a:rPr lang="en-US" b="0" i="0" dirty="0">
                <a:solidFill>
                  <a:srgbClr val="000000"/>
                </a:solidFill>
                <a:effectLst/>
                <a:highlight>
                  <a:srgbClr val="FFFFFF"/>
                </a:highlight>
                <a:latin typeface="Birdseye"/>
              </a:rPr>
              <a:t>M. Dai, M. F. </a:t>
            </a:r>
            <a:r>
              <a:rPr lang="en-US" b="0" i="0" dirty="0" err="1">
                <a:solidFill>
                  <a:srgbClr val="000000"/>
                </a:solidFill>
                <a:effectLst/>
                <a:highlight>
                  <a:srgbClr val="FFFFFF"/>
                </a:highlight>
                <a:latin typeface="Birdseye"/>
              </a:rPr>
              <a:t>Demirel</a:t>
            </a:r>
            <a:r>
              <a:rPr lang="en-US" b="0" i="0" dirty="0">
                <a:solidFill>
                  <a:srgbClr val="000000"/>
                </a:solidFill>
                <a:effectLst/>
                <a:highlight>
                  <a:srgbClr val="FFFFFF"/>
                </a:highlight>
                <a:latin typeface="Birdseye"/>
              </a:rPr>
              <a:t>, X. Liu, Y. Liang, and J.-M. Hu, </a:t>
            </a:r>
            <a:r>
              <a:rPr lang="en-US" b="0" i="0" dirty="0">
                <a:solidFill>
                  <a:srgbClr val="1F1F1F"/>
                </a:solidFill>
                <a:effectLst/>
                <a:latin typeface="ElsevierGulliver"/>
              </a:rPr>
              <a:t>Graph neural network for predicting the effective properties of polycrystalline materials: A comprehensive analysis</a:t>
            </a:r>
            <a:r>
              <a:rPr lang="en-US" b="0" i="0" dirty="0">
                <a:solidFill>
                  <a:srgbClr val="000000"/>
                </a:solidFill>
                <a:effectLst/>
                <a:highlight>
                  <a:srgbClr val="FFFFFF"/>
                </a:highlight>
                <a:latin typeface="Birdseye"/>
              </a:rPr>
              <a:t>, Computational Materials Science, </a:t>
            </a:r>
            <a:r>
              <a:rPr lang="en-US" b="1" i="0" dirty="0">
                <a:solidFill>
                  <a:srgbClr val="000000"/>
                </a:solidFill>
                <a:effectLst/>
                <a:highlight>
                  <a:srgbClr val="FFFFFF"/>
                </a:highlight>
                <a:latin typeface="Birdseye"/>
              </a:rPr>
              <a:t>230</a:t>
            </a:r>
            <a:r>
              <a:rPr lang="en-US" b="0" i="0" dirty="0">
                <a:solidFill>
                  <a:srgbClr val="000000"/>
                </a:solidFill>
                <a:effectLst/>
                <a:highlight>
                  <a:srgbClr val="FFFFFF"/>
                </a:highlight>
                <a:latin typeface="Birdseye"/>
              </a:rPr>
              <a:t>, 112461 (2023). https://</a:t>
            </a:r>
            <a:r>
              <a:rPr lang="en-US" b="0" i="0" dirty="0" err="1">
                <a:solidFill>
                  <a:srgbClr val="000000"/>
                </a:solidFill>
                <a:effectLst/>
                <a:highlight>
                  <a:srgbClr val="FFFFFF"/>
                </a:highlight>
                <a:latin typeface="Birdseye"/>
              </a:rPr>
              <a:t>doi.org</a:t>
            </a:r>
            <a:r>
              <a:rPr lang="en-US" b="0" i="0" dirty="0">
                <a:solidFill>
                  <a:srgbClr val="000000"/>
                </a:solidFill>
                <a:effectLst/>
                <a:highlight>
                  <a:srgbClr val="FFFFFF"/>
                </a:highlight>
                <a:latin typeface="Birdseye"/>
              </a:rPr>
              <a:t>/10.1016/j.commatsci.2023.112461</a:t>
            </a:r>
            <a:endParaRPr lang="en-US" dirty="0"/>
          </a:p>
        </p:txBody>
      </p:sp>
      <p:sp>
        <p:nvSpPr>
          <p:cNvPr id="4" name="Slide Number Placeholder 3"/>
          <p:cNvSpPr>
            <a:spLocks noGrp="1"/>
          </p:cNvSpPr>
          <p:nvPr>
            <p:ph type="sldNum" sz="quarter" idx="5"/>
          </p:nvPr>
        </p:nvSpPr>
        <p:spPr/>
        <p:txBody>
          <a:bodyPr/>
          <a:lstStyle/>
          <a:p>
            <a:fld id="{B17D0DCA-A90A-4D9A-9651-03AC7085FB63}" type="slidenum">
              <a:rPr lang="en-US" smtClean="0"/>
              <a:t>1</a:t>
            </a:fld>
            <a:endParaRPr lang="en-US"/>
          </a:p>
        </p:txBody>
      </p:sp>
    </p:spTree>
    <p:extLst>
      <p:ext uri="{BB962C8B-B14F-4D97-AF65-F5344CB8AC3E}">
        <p14:creationId xmlns:p14="http://schemas.microsoft.com/office/powerpoint/2010/main" val="2487004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B1FBA00-CEC0-FF45-A57B-8470651015F1}"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000"/>
            </a:lvl1pPr>
          </a:lstStyle>
          <a:p>
            <a:fld id="{A3C91C77-9858-7D47-A426-16DA4062646D}" type="slidenum">
              <a:rPr lang="en-US" smtClean="0"/>
              <a:pPr/>
              <a:t>‹#›</a:t>
            </a:fld>
            <a:endParaRPr lang="en-US" dirty="0"/>
          </a:p>
        </p:txBody>
      </p:sp>
      <p:sp>
        <p:nvSpPr>
          <p:cNvPr id="7" name="hcSlideMaster.Title SlideHeader">
            <a:extLst>
              <a:ext uri="{FF2B5EF4-FFF2-40B4-BE49-F238E27FC236}">
                <a16:creationId xmlns:a16="http://schemas.microsoft.com/office/drawing/2014/main" id="{D55EAFC1-6677-C402-F523-AA055515E857}"/>
              </a:ext>
            </a:extLst>
          </p:cNvPr>
          <p:cNvSpPr txBox="1"/>
          <p:nvPr userDrawn="1"/>
        </p:nvSpPr>
        <p:spPr>
          <a:xfrm>
            <a:off x="0" y="0"/>
            <a:ext cx="12192000" cy="369332"/>
          </a:xfrm>
          <a:prstGeom prst="rect">
            <a:avLst/>
          </a:prstGeom>
          <a:noFill/>
        </p:spPr>
        <p:txBody>
          <a:bodyPr vert="horz" rtlCol="0">
            <a:spAutoFit/>
          </a:bodyPr>
          <a:lstStyle/>
          <a:p>
            <a:endParaRPr lang="en-US"/>
          </a:p>
        </p:txBody>
      </p:sp>
      <p:sp>
        <p:nvSpPr>
          <p:cNvPr id="8" name="hcTitle SlideHeader">
            <a:extLst>
              <a:ext uri="{FF2B5EF4-FFF2-40B4-BE49-F238E27FC236}">
                <a16:creationId xmlns:a16="http://schemas.microsoft.com/office/drawing/2014/main" id="{9B41BAF7-2C55-9AAA-EA0B-CFCEEDA335E1}"/>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404468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hcSlideMaster.Title and ContentHeader">
            <a:extLst>
              <a:ext uri="{FF2B5EF4-FFF2-40B4-BE49-F238E27FC236}">
                <a16:creationId xmlns:a16="http://schemas.microsoft.com/office/drawing/2014/main" id="{935B9966-9F10-34D3-B98C-E010585E9047}"/>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3607707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TITUS">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67172BC-940E-4A2E-8CD8-C0B883DE9C6B}"/>
              </a:ext>
            </a:extLst>
          </p:cNvPr>
          <p:cNvSpPr txBox="1"/>
          <p:nvPr userDrawn="1"/>
        </p:nvSpPr>
        <p:spPr>
          <a:xfrm>
            <a:off x="1" y="3483"/>
            <a:ext cx="12217051" cy="805955"/>
          </a:xfrm>
          <a:prstGeom prst="rect">
            <a:avLst/>
          </a:prstGeom>
          <a:gradFill>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400" b="1" dirty="0">
              <a:solidFill>
                <a:srgbClr val="0BC564"/>
              </a:solidFill>
              <a:latin typeface="Sitka Subheading" panose="02000505000000020004" pitchFamily="2" charset="0"/>
            </a:endParaRPr>
          </a:p>
        </p:txBody>
      </p:sp>
      <p:sp>
        <p:nvSpPr>
          <p:cNvPr id="3" name="Content Placeholder 2"/>
          <p:cNvSpPr>
            <a:spLocks noGrp="1"/>
          </p:cNvSpPr>
          <p:nvPr>
            <p:ph idx="1"/>
          </p:nvPr>
        </p:nvSpPr>
        <p:spPr>
          <a:xfrm>
            <a:off x="505332" y="1334133"/>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243697"/>
            <a:ext cx="12192000" cy="653979"/>
            <a:chOff x="0" y="6243697"/>
            <a:chExt cx="12192000" cy="653979"/>
          </a:xfrm>
        </p:grpSpPr>
        <p:sp>
          <p:nvSpPr>
            <p:cNvPr id="9" name="Rectangle 8">
              <a:extLst>
                <a:ext uri="{FF2B5EF4-FFF2-40B4-BE49-F238E27FC236}">
                  <a16:creationId xmlns:a16="http://schemas.microsoft.com/office/drawing/2014/main" id="{CB81B90C-32BC-4424-9FC3-8820F4F831FD}"/>
                </a:ext>
              </a:extLst>
            </p:cNvPr>
            <p:cNvSpPr/>
            <p:nvPr/>
          </p:nvSpPr>
          <p:spPr>
            <a:xfrm>
              <a:off x="0" y="6243697"/>
              <a:ext cx="12192000" cy="653979"/>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326" y="6272178"/>
              <a:ext cx="2200675" cy="547540"/>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640136" y="6470393"/>
              <a:ext cx="4693357" cy="230832"/>
            </a:xfrm>
            <a:prstGeom prst="rect">
              <a:avLst/>
            </a:prstGeom>
            <a:noFill/>
          </p:spPr>
          <p:txBody>
            <a:bodyPr wrap="square" lIns="91440" tIns="45720" rIns="91440" bIns="45720">
              <a:spAutoFit/>
            </a:bodyPr>
            <a:lstStyle/>
            <a:p>
              <a:pPr algn="ctr"/>
              <a:r>
                <a:rPr lang="en-US" sz="900" b="0" i="1" dirty="0">
                  <a:ln w="0"/>
                  <a:solidFill>
                    <a:schemeClr val="accent1"/>
                  </a:solidFill>
                  <a:effectLst/>
                  <a:latin typeface="Arial" panose="020B0604020202020204" pitchFamily="34" charset="0"/>
                  <a:cs typeface="Arial" panose="020B0604020202020204" pitchFamily="34" charset="0"/>
                </a:rPr>
                <a:t>Where Materials Begin and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80999" y="6257889"/>
              <a:ext cx="616493" cy="61993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sz="2000" dirty="0">
              <a:solidFill>
                <a:schemeClr val="tx1"/>
              </a:solidFill>
            </a:endParaRPr>
          </a:p>
        </p:txBody>
      </p:sp>
      <p:sp>
        <p:nvSpPr>
          <p:cNvPr id="18" name="Rectangle 17">
            <a:extLst>
              <a:ext uri="{FF2B5EF4-FFF2-40B4-BE49-F238E27FC236}">
                <a16:creationId xmlns:a16="http://schemas.microsoft.com/office/drawing/2014/main" id="{6DB8D7F3-969C-475E-B572-7EC9EB537821}"/>
              </a:ext>
            </a:extLst>
          </p:cNvPr>
          <p:cNvSpPr/>
          <p:nvPr userDrawn="1"/>
        </p:nvSpPr>
        <p:spPr>
          <a:xfrm>
            <a:off x="0" y="262753"/>
            <a:ext cx="2765425" cy="416411"/>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ight Triangle 18">
            <a:extLst>
              <a:ext uri="{FF2B5EF4-FFF2-40B4-BE49-F238E27FC236}">
                <a16:creationId xmlns:a16="http://schemas.microsoft.com/office/drawing/2014/main" id="{5DB0C155-8A7C-43CC-9880-AC3AE5A1C484}"/>
              </a:ext>
            </a:extLst>
          </p:cNvPr>
          <p:cNvSpPr/>
          <p:nvPr userDrawn="1"/>
        </p:nvSpPr>
        <p:spPr>
          <a:xfrm>
            <a:off x="2762250" y="261462"/>
            <a:ext cx="457269" cy="417701"/>
          </a:xfrm>
          <a:prstGeom prst="r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5D4ECD3F-7969-485E-B278-53AC0106BB8A}"/>
              </a:ext>
            </a:extLst>
          </p:cNvPr>
          <p:cNvGrpSpPr/>
          <p:nvPr userDrawn="1"/>
        </p:nvGrpSpPr>
        <p:grpSpPr>
          <a:xfrm>
            <a:off x="4707584" y="807282"/>
            <a:ext cx="7484416" cy="444970"/>
            <a:chOff x="4707584" y="910048"/>
            <a:chExt cx="7484416" cy="444970"/>
          </a:xfrm>
          <a:solidFill>
            <a:schemeClr val="accent4">
              <a:lumMod val="40000"/>
              <a:lumOff val="60000"/>
            </a:schemeClr>
          </a:solidFill>
        </p:grpSpPr>
        <p:sp>
          <p:nvSpPr>
            <p:cNvPr id="21" name="Rectangle 20">
              <a:extLst>
                <a:ext uri="{FF2B5EF4-FFF2-40B4-BE49-F238E27FC236}">
                  <a16:creationId xmlns:a16="http://schemas.microsoft.com/office/drawing/2014/main" id="{025E91AE-8319-479A-ADB1-63FB2919E1FE}"/>
                </a:ext>
              </a:extLst>
            </p:cNvPr>
            <p:cNvSpPr/>
            <p:nvPr/>
          </p:nvSpPr>
          <p:spPr>
            <a:xfrm>
              <a:off x="5164853" y="910048"/>
              <a:ext cx="7027147" cy="444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ight Triangle 21">
              <a:extLst>
                <a:ext uri="{FF2B5EF4-FFF2-40B4-BE49-F238E27FC236}">
                  <a16:creationId xmlns:a16="http://schemas.microsoft.com/office/drawing/2014/main" id="{F552B3A4-7B10-43CC-A171-543453CE49FF}"/>
                </a:ext>
              </a:extLst>
            </p:cNvPr>
            <p:cNvSpPr/>
            <p:nvPr/>
          </p:nvSpPr>
          <p:spPr>
            <a:xfrm rot="10800000">
              <a:off x="4707584" y="910048"/>
              <a:ext cx="457269" cy="4449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383907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4515" y="152008"/>
            <a:ext cx="10962967" cy="566719"/>
          </a:xfrm>
        </p:spPr>
        <p:txBody>
          <a:bodyPr>
            <a:normAutofit/>
          </a:bodyPr>
          <a:lstStyle>
            <a:lvl1pPr algn="ctr">
              <a:defRPr sz="2800" b="0">
                <a:solidFill>
                  <a:srgbClr val="C0000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614514" y="1211301"/>
            <a:ext cx="10962967" cy="4351338"/>
          </a:xfrm>
        </p:spPr>
        <p:txBody>
          <a:bodyPr/>
          <a:lstStyle>
            <a:lvl1pPr marL="341313" indent="-341313">
              <a:buClr>
                <a:schemeClr val="accent4">
                  <a:lumMod val="75000"/>
                </a:schemeClr>
              </a:buClr>
              <a:buFont typeface="Wingdings" panose="05000000000000000000" pitchFamily="2" charset="2"/>
              <a:buChar char="Ø"/>
              <a:defRPr sz="2400"/>
            </a:lvl1pPr>
            <a:lvl2pPr marL="742950" indent="-285750">
              <a:buClr>
                <a:srgbClr val="00B050"/>
              </a:buClr>
              <a:buSzPct val="88000"/>
              <a:buFont typeface="Wingdings" panose="05000000000000000000" pitchFamily="2" charset="2"/>
              <a:buChar char="v"/>
              <a:defRPr sz="2000">
                <a:solidFill>
                  <a:srgbClr val="0070C0"/>
                </a:solidFill>
              </a:defRPr>
            </a:lvl2pPr>
            <a:lvl3pPr>
              <a:defRPr sz="1800"/>
            </a:lvl3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6B1FBA00-CEC0-FF45-A57B-8470651015F1}" type="datetimeFigureOut">
              <a:rPr lang="en-US" smtClean="0"/>
              <a:t>5/7/24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C91C77-9858-7D47-A426-16DA4062646D}" type="slidenum">
              <a:rPr lang="en-US" smtClean="0"/>
              <a:t>‹#›</a:t>
            </a:fld>
            <a:endParaRPr lang="en-US"/>
          </a:p>
        </p:txBody>
      </p:sp>
      <p:grpSp>
        <p:nvGrpSpPr>
          <p:cNvPr id="8" name="Group 7">
            <a:extLst>
              <a:ext uri="{FF2B5EF4-FFF2-40B4-BE49-F238E27FC236}">
                <a16:creationId xmlns:a16="http://schemas.microsoft.com/office/drawing/2014/main" id="{A6FE884D-58A3-4184-AB17-66534DCC4DB6}"/>
              </a:ext>
            </a:extLst>
          </p:cNvPr>
          <p:cNvGrpSpPr/>
          <p:nvPr userDrawn="1"/>
        </p:nvGrpSpPr>
        <p:grpSpPr>
          <a:xfrm>
            <a:off x="0" y="6163799"/>
            <a:ext cx="12192000" cy="733878"/>
            <a:chOff x="0" y="6163799"/>
            <a:chExt cx="12192000" cy="733878"/>
          </a:xfrm>
        </p:grpSpPr>
        <p:sp>
          <p:nvSpPr>
            <p:cNvPr id="9" name="Rectangle 8">
              <a:extLst>
                <a:ext uri="{FF2B5EF4-FFF2-40B4-BE49-F238E27FC236}">
                  <a16:creationId xmlns:a16="http://schemas.microsoft.com/office/drawing/2014/main" id="{CB81B90C-32BC-4424-9FC3-8820F4F831FD}"/>
                </a:ext>
              </a:extLst>
            </p:cNvPr>
            <p:cNvSpPr/>
            <p:nvPr/>
          </p:nvSpPr>
          <p:spPr>
            <a:xfrm>
              <a:off x="0" y="6163799"/>
              <a:ext cx="12192000" cy="733878"/>
            </a:xfrm>
            <a:prstGeom prst="rect">
              <a:avLst/>
            </a:prstGeom>
            <a:gradFill>
              <a:gsLst>
                <a:gs pos="0">
                  <a:schemeClr val="accent1">
                    <a:lumMod val="5000"/>
                    <a:lumOff val="95000"/>
                  </a:schemeClr>
                </a:gs>
                <a:gs pos="100000">
                  <a:srgbClr val="CFAECF"/>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D1D30BB6-D616-40CE-B2FB-BBE33F3A23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4694" y="6201502"/>
              <a:ext cx="2445810" cy="608531"/>
            </a:xfrm>
            <a:prstGeom prst="rect">
              <a:avLst/>
            </a:prstGeom>
          </p:spPr>
        </p:pic>
        <p:sp>
          <p:nvSpPr>
            <p:cNvPr id="11" name="Rectangle 10">
              <a:extLst>
                <a:ext uri="{FF2B5EF4-FFF2-40B4-BE49-F238E27FC236}">
                  <a16:creationId xmlns:a16="http://schemas.microsoft.com/office/drawing/2014/main" id="{B1D12693-52E7-4A60-B43B-D0DFA28FF4B8}"/>
                </a:ext>
              </a:extLst>
            </p:cNvPr>
            <p:cNvSpPr/>
            <p:nvPr/>
          </p:nvSpPr>
          <p:spPr>
            <a:xfrm>
              <a:off x="3921219" y="6374350"/>
              <a:ext cx="4693357" cy="369332"/>
            </a:xfrm>
            <a:prstGeom prst="rect">
              <a:avLst/>
            </a:prstGeom>
            <a:noFill/>
          </p:spPr>
          <p:txBody>
            <a:bodyPr wrap="square" lIns="91440" tIns="45720" rIns="91440" bIns="45720">
              <a:spAutoFit/>
            </a:bodyPr>
            <a:lstStyle/>
            <a:p>
              <a:pPr algn="ctr"/>
              <a:r>
                <a:rPr lang="en-US" b="1" dirty="0">
                  <a:ln w="0"/>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Where Materials Begin &amp; Society Benefits</a:t>
              </a:r>
            </a:p>
          </p:txBody>
        </p:sp>
        <p:pic>
          <p:nvPicPr>
            <p:cNvPr id="12" name="Picture 6" descr="G:\Apodaca Work Current\NSF logo\NEW NSF Logo Design\Final\BitmapLogo_NOLayers_F.png">
              <a:extLst>
                <a:ext uri="{FF2B5EF4-FFF2-40B4-BE49-F238E27FC236}">
                  <a16:creationId xmlns:a16="http://schemas.microsoft.com/office/drawing/2014/main" id="{F15D63B7-D6AC-4D16-A3FF-67A9EA8A3FBD}"/>
                </a:ext>
              </a:extLst>
            </p:cNvPr>
            <p:cNvPicPr>
              <a:picLocks noChangeAspect="1" noChangeArrowheads="1"/>
            </p:cNvPicPr>
            <p:nvPr/>
          </p:nvPicPr>
          <p:blipFill>
            <a:blip r:embed="rId3" cstate="print"/>
            <a:srcRect/>
            <a:stretch>
              <a:fillRect/>
            </a:stretch>
          </p:blipFill>
          <p:spPr bwMode="auto">
            <a:xfrm>
              <a:off x="350381" y="6201502"/>
              <a:ext cx="647112" cy="650727"/>
            </a:xfrm>
            <a:prstGeom prst="rect">
              <a:avLst/>
            </a:prstGeom>
            <a:noFill/>
            <a:ln w="9525">
              <a:noFill/>
              <a:miter lim="800000"/>
              <a:headEnd/>
              <a:tailEnd/>
            </a:ln>
          </p:spPr>
        </p:pic>
      </p:grpSp>
      <p:sp>
        <p:nvSpPr>
          <p:cNvPr id="13" name="Slide Number Placeholder 6">
            <a:extLst>
              <a:ext uri="{FF2B5EF4-FFF2-40B4-BE49-F238E27FC236}">
                <a16:creationId xmlns:a16="http://schemas.microsoft.com/office/drawing/2014/main" id="{F1879F59-781A-49BB-BF9A-CCA5B51EF70B}"/>
              </a:ext>
            </a:extLst>
          </p:cNvPr>
          <p:cNvSpPr txBox="1">
            <a:spLocks/>
          </p:cNvSpPr>
          <p:nvPr userDrawn="1"/>
        </p:nvSpPr>
        <p:spPr>
          <a:xfrm>
            <a:off x="8763000" y="6356350"/>
            <a:ext cx="27432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5B52E7C3-15CD-4B7F-B5C0-8618139B0E1C}" type="slidenum">
              <a:rPr lang="en-US" sz="2000" smtClean="0">
                <a:solidFill>
                  <a:schemeClr val="tx1"/>
                </a:solidFill>
              </a:rPr>
              <a:t>‹#›</a:t>
            </a:fld>
            <a:endParaRPr lang="en-US" sz="2000" dirty="0">
              <a:solidFill>
                <a:schemeClr val="tx1"/>
              </a:solidFill>
            </a:endParaRPr>
          </a:p>
        </p:txBody>
      </p:sp>
      <p:sp>
        <p:nvSpPr>
          <p:cNvPr id="15" name="TextBox 14">
            <a:extLst>
              <a:ext uri="{FF2B5EF4-FFF2-40B4-BE49-F238E27FC236}">
                <a16:creationId xmlns:a16="http://schemas.microsoft.com/office/drawing/2014/main" id="{DC6F2311-A370-47F6-8671-AADFADC6F053}"/>
              </a:ext>
            </a:extLst>
          </p:cNvPr>
          <p:cNvSpPr txBox="1"/>
          <p:nvPr userDrawn="1"/>
        </p:nvSpPr>
        <p:spPr>
          <a:xfrm>
            <a:off x="25052" y="-3562"/>
            <a:ext cx="12192000" cy="131031"/>
          </a:xfrm>
          <a:prstGeom prst="rect">
            <a:avLst/>
          </a:prstGeom>
          <a:gradFill>
            <a:gsLst>
              <a:gs pos="0">
                <a:schemeClr val="accent6"/>
              </a:gs>
              <a:gs pos="35000">
                <a:schemeClr val="accent1">
                  <a:lumMod val="0"/>
                  <a:lumOff val="100000"/>
                </a:schemeClr>
              </a:gs>
              <a:gs pos="100000">
                <a:schemeClr val="accent1">
                  <a:lumMod val="100000"/>
                </a:schemeClr>
              </a:gs>
            </a:gsLst>
            <a:path path="circle">
              <a:fillToRect l="50000" t="-80000" r="50000" b="180000"/>
            </a:path>
          </a:gradFill>
        </p:spPr>
        <p:txBody>
          <a:bodyPr wrap="square" rtlCol="0">
            <a:spAutoFit/>
          </a:bodyPr>
          <a:lstStyle/>
          <a:p>
            <a:endParaRPr lang="en-US" sz="400" dirty="0"/>
          </a:p>
        </p:txBody>
      </p:sp>
      <p:sp>
        <p:nvSpPr>
          <p:cNvPr id="7" name="hcSlideMaster.1_Title and ContentHeader">
            <a:extLst>
              <a:ext uri="{FF2B5EF4-FFF2-40B4-BE49-F238E27FC236}">
                <a16:creationId xmlns:a16="http://schemas.microsoft.com/office/drawing/2014/main" id="{0F10F7D9-9545-70EC-36A7-C1567C3AB29E}"/>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4305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1FBA00-CEC0-FF45-A57B-8470651015F1}" type="datetimeFigureOut">
              <a:rPr lang="en-US" smtClean="0"/>
              <a:t>5/7/24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C91C77-9858-7D47-A426-16DA4062646D}" type="slidenum">
              <a:rPr lang="en-US" smtClean="0"/>
              <a:t>‹#›</a:t>
            </a:fld>
            <a:endParaRPr lang="en-US"/>
          </a:p>
        </p:txBody>
      </p:sp>
      <p:sp>
        <p:nvSpPr>
          <p:cNvPr id="5" name="hcSlideMaster.BlankHeader">
            <a:extLst>
              <a:ext uri="{FF2B5EF4-FFF2-40B4-BE49-F238E27FC236}">
                <a16:creationId xmlns:a16="http://schemas.microsoft.com/office/drawing/2014/main" id="{F41EB265-4203-FF1B-9937-8E54D3A8607C}"/>
              </a:ext>
            </a:extLst>
          </p:cNvPr>
          <p:cNvSpPr txBox="1"/>
          <p:nvPr userDrawn="1"/>
        </p:nvSpPr>
        <p:spPr>
          <a:xfrm>
            <a:off x="0" y="0"/>
            <a:ext cx="12192000" cy="369332"/>
          </a:xfrm>
          <a:prstGeom prst="rect">
            <a:avLst/>
          </a:prstGeom>
          <a:noFill/>
        </p:spPr>
        <p:txBody>
          <a:bodyPr vert="horz" rtlCol="0">
            <a:spAutoFit/>
          </a:bodyPr>
          <a:lstStyle/>
          <a:p>
            <a:endParaRPr lang="en-US"/>
          </a:p>
        </p:txBody>
      </p:sp>
    </p:spTree>
    <p:extLst>
      <p:ext uri="{BB962C8B-B14F-4D97-AF65-F5344CB8AC3E}">
        <p14:creationId xmlns:p14="http://schemas.microsoft.com/office/powerpoint/2010/main" val="5931807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FBA00-CEC0-FF45-A57B-8470651015F1}" type="datetimeFigureOut">
              <a:rPr lang="en-US" smtClean="0"/>
              <a:t>5/7/24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91C77-9858-7D47-A426-16DA4062646D}" type="slidenum">
              <a:rPr lang="en-US" smtClean="0"/>
              <a:t>‹#›</a:t>
            </a:fld>
            <a:endParaRPr lang="en-US"/>
          </a:p>
        </p:txBody>
      </p:sp>
    </p:spTree>
    <p:extLst>
      <p:ext uri="{BB962C8B-B14F-4D97-AF65-F5344CB8AC3E}">
        <p14:creationId xmlns:p14="http://schemas.microsoft.com/office/powerpoint/2010/main" val="1584632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84" r:id="rId4"/>
    <p:sldLayoutId id="2147483679"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F59F56C-CEF7-F252-EC1B-9B65C3815178}"/>
              </a:ext>
            </a:extLst>
          </p:cNvPr>
          <p:cNvSpPr txBox="1">
            <a:spLocks/>
          </p:cNvSpPr>
          <p:nvPr/>
        </p:nvSpPr>
        <p:spPr>
          <a:xfrm>
            <a:off x="3294530" y="151087"/>
            <a:ext cx="6925234" cy="56671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200" b="1" dirty="0">
                <a:solidFill>
                  <a:srgbClr val="C00000"/>
                </a:solidFill>
                <a:latin typeface="Arial" panose="020B0604020202020204" pitchFamily="34" charset="0"/>
                <a:cs typeface="Arial" panose="020B0604020202020204" pitchFamily="34" charset="0"/>
              </a:rPr>
              <a:t>Graph Machine Learning for Polycrystals</a:t>
            </a:r>
          </a:p>
        </p:txBody>
      </p:sp>
      <p:sp>
        <p:nvSpPr>
          <p:cNvPr id="9" name="TextBox 8">
            <a:extLst>
              <a:ext uri="{FF2B5EF4-FFF2-40B4-BE49-F238E27FC236}">
                <a16:creationId xmlns:a16="http://schemas.microsoft.com/office/drawing/2014/main" id="{7AC7D99B-1EFC-61F2-9703-F085A3591D9E}"/>
              </a:ext>
            </a:extLst>
          </p:cNvPr>
          <p:cNvSpPr txBox="1"/>
          <p:nvPr/>
        </p:nvSpPr>
        <p:spPr>
          <a:xfrm>
            <a:off x="147781" y="200554"/>
            <a:ext cx="2666780" cy="553998"/>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Wisconsin MRSEC </a:t>
            </a:r>
          </a:p>
          <a:p>
            <a:r>
              <a:rPr lang="en-US" sz="1400" b="1" dirty="0">
                <a:latin typeface="Arial" panose="020B0604020202020204" pitchFamily="34" charset="0"/>
                <a:cs typeface="Arial" panose="020B0604020202020204" pitchFamily="34" charset="0"/>
              </a:rPr>
              <a:t>DMR-2309000</a:t>
            </a:r>
            <a:r>
              <a:rPr lang="en-US" sz="1600" b="1" dirty="0">
                <a:latin typeface="Arial" panose="020B0604020202020204" pitchFamily="34" charset="0"/>
                <a:cs typeface="Arial" panose="020B0604020202020204" pitchFamily="34" charset="0"/>
              </a:rPr>
              <a:t>	</a:t>
            </a:r>
          </a:p>
        </p:txBody>
      </p:sp>
      <p:sp>
        <p:nvSpPr>
          <p:cNvPr id="10" name="TextBox 9">
            <a:extLst>
              <a:ext uri="{FF2B5EF4-FFF2-40B4-BE49-F238E27FC236}">
                <a16:creationId xmlns:a16="http://schemas.microsoft.com/office/drawing/2014/main" id="{A3FA201F-7E38-222E-3666-0F5295187A8C}"/>
              </a:ext>
            </a:extLst>
          </p:cNvPr>
          <p:cNvSpPr txBox="1"/>
          <p:nvPr/>
        </p:nvSpPr>
        <p:spPr>
          <a:xfrm>
            <a:off x="5965022" y="845156"/>
            <a:ext cx="4621586" cy="338554"/>
          </a:xfrm>
          <a:prstGeom prst="rect">
            <a:avLst/>
          </a:prstGeom>
          <a:noFill/>
        </p:spPr>
        <p:txBody>
          <a:bodyPr wrap="none" rtlCol="0">
            <a:spAutoFit/>
          </a:bodyPr>
          <a:lstStyle/>
          <a:p>
            <a:r>
              <a:rPr lang="en-US" sz="1600" b="1" dirty="0">
                <a:latin typeface="Arial" panose="020B0604020202020204" pitchFamily="34" charset="0"/>
                <a:cs typeface="Arial" panose="020B0604020202020204" pitchFamily="34" charset="0"/>
              </a:rPr>
              <a:t>Jiamian Hu, University of Wisconsin-Madison</a:t>
            </a:r>
          </a:p>
        </p:txBody>
      </p:sp>
      <p:pic>
        <p:nvPicPr>
          <p:cNvPr id="19" name="Picture 18">
            <a:extLst>
              <a:ext uri="{FF2B5EF4-FFF2-40B4-BE49-F238E27FC236}">
                <a16:creationId xmlns:a16="http://schemas.microsoft.com/office/drawing/2014/main" id="{3807BB26-4F6B-EEA1-E89E-33CFB931E873}"/>
              </a:ext>
            </a:extLst>
          </p:cNvPr>
          <p:cNvPicPr>
            <a:picLocks noChangeAspect="1"/>
          </p:cNvPicPr>
          <p:nvPr/>
        </p:nvPicPr>
        <p:blipFill>
          <a:blip r:embed="rId3"/>
          <a:stretch>
            <a:fillRect/>
          </a:stretch>
        </p:blipFill>
        <p:spPr>
          <a:xfrm rot="5400000">
            <a:off x="10076981" y="5449001"/>
            <a:ext cx="811215" cy="2088783"/>
          </a:xfrm>
          <a:prstGeom prst="rect">
            <a:avLst/>
          </a:prstGeom>
        </p:spPr>
      </p:pic>
      <p:sp>
        <p:nvSpPr>
          <p:cNvPr id="24" name="flSlide132Footer" descr="  ">
            <a:extLst>
              <a:ext uri="{FF2B5EF4-FFF2-40B4-BE49-F238E27FC236}">
                <a16:creationId xmlns:a16="http://schemas.microsoft.com/office/drawing/2014/main" id="{B923A301-1B35-76BE-D5D0-B71DB711A487}"/>
              </a:ext>
            </a:extLst>
          </p:cNvPr>
          <p:cNvSpPr txBox="1"/>
          <p:nvPr/>
        </p:nvSpPr>
        <p:spPr>
          <a:xfrm>
            <a:off x="0" y="6537960"/>
            <a:ext cx="242374" cy="223138"/>
          </a:xfrm>
          <a:prstGeom prst="rect">
            <a:avLst/>
          </a:prstGeom>
          <a:noFill/>
        </p:spPr>
        <p:txBody>
          <a:bodyPr vert="horz" wrap="none" rtlCol="0">
            <a:spAutoFit/>
          </a:bodyPr>
          <a:lstStyle/>
          <a:p>
            <a:r>
              <a:rPr lang="en-US" sz="850">
                <a:solidFill>
                  <a:srgbClr val="000000"/>
                </a:solidFill>
                <a:latin typeface="Microsoft Sans Serif" panose="020B0604020202020204" pitchFamily="34" charset="0"/>
              </a:rPr>
              <a:t>  </a:t>
            </a:r>
          </a:p>
        </p:txBody>
      </p:sp>
      <p:sp>
        <p:nvSpPr>
          <p:cNvPr id="25" name="hcSlide132Header">
            <a:extLst>
              <a:ext uri="{FF2B5EF4-FFF2-40B4-BE49-F238E27FC236}">
                <a16:creationId xmlns:a16="http://schemas.microsoft.com/office/drawing/2014/main" id="{D1B9DD72-0991-8E27-8B97-CE240360EC1C}"/>
              </a:ext>
            </a:extLst>
          </p:cNvPr>
          <p:cNvSpPr txBox="1"/>
          <p:nvPr/>
        </p:nvSpPr>
        <p:spPr>
          <a:xfrm>
            <a:off x="5994400" y="0"/>
            <a:ext cx="184731" cy="369332"/>
          </a:xfrm>
          <a:prstGeom prst="rect">
            <a:avLst/>
          </a:prstGeom>
          <a:noFill/>
        </p:spPr>
        <p:txBody>
          <a:bodyPr vert="horz" wrap="none" rtlCol="0">
            <a:spAutoFit/>
          </a:bodyPr>
          <a:lstStyle/>
          <a:p>
            <a:endParaRPr lang="en-US"/>
          </a:p>
        </p:txBody>
      </p:sp>
      <p:sp>
        <p:nvSpPr>
          <p:cNvPr id="4" name="TextBox 3">
            <a:extLst>
              <a:ext uri="{FF2B5EF4-FFF2-40B4-BE49-F238E27FC236}">
                <a16:creationId xmlns:a16="http://schemas.microsoft.com/office/drawing/2014/main" id="{C5C9C00F-E879-055F-13E0-F0F0E49D5A18}"/>
              </a:ext>
            </a:extLst>
          </p:cNvPr>
          <p:cNvSpPr txBox="1"/>
          <p:nvPr/>
        </p:nvSpPr>
        <p:spPr>
          <a:xfrm>
            <a:off x="6773225" y="4919133"/>
            <a:ext cx="1694969" cy="646331"/>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A 3D polycrystalline microstructure model with 133 grains.</a:t>
            </a:r>
          </a:p>
        </p:txBody>
      </p:sp>
      <p:sp>
        <p:nvSpPr>
          <p:cNvPr id="17" name="TextBox 16">
            <a:extLst>
              <a:ext uri="{FF2B5EF4-FFF2-40B4-BE49-F238E27FC236}">
                <a16:creationId xmlns:a16="http://schemas.microsoft.com/office/drawing/2014/main" id="{3EA5D8A6-DC53-7ABA-0115-5EB323B7585B}"/>
              </a:ext>
            </a:extLst>
          </p:cNvPr>
          <p:cNvSpPr txBox="1"/>
          <p:nvPr/>
        </p:nvSpPr>
        <p:spPr>
          <a:xfrm>
            <a:off x="558561" y="1669172"/>
            <a:ext cx="5280943" cy="3934410"/>
          </a:xfrm>
          <a:prstGeom prst="rect">
            <a:avLst/>
          </a:prstGeom>
          <a:noFill/>
        </p:spPr>
        <p:txBody>
          <a:bodyPr wrap="square">
            <a:spAutoFit/>
          </a:bodyPr>
          <a:lstStyle/>
          <a:p>
            <a:pPr algn="just">
              <a:spcAft>
                <a:spcPts val="1400"/>
              </a:spcAft>
            </a:pPr>
            <a:r>
              <a:rPr lang="en-US" sz="1400" dirty="0">
                <a:latin typeface="Arial" panose="020B0604020202020204" pitchFamily="34" charset="0"/>
                <a:cs typeface="Arial" panose="020B0604020202020204" pitchFamily="34" charset="0"/>
              </a:rPr>
              <a:t>Polycrystalline materials are everywhere </a:t>
            </a:r>
            <a:r>
              <a:rPr lang="en-US" sz="1400" dirty="0">
                <a:solidFill>
                  <a:srgbClr val="222222"/>
                </a:solidFill>
                <a:latin typeface="Arial" panose="020B0604020202020204" pitchFamily="34" charset="0"/>
                <a:cs typeface="Arial" panose="020B0604020202020204" pitchFamily="34" charset="0"/>
              </a:rPr>
              <a:t>in everyday life, but their microstructure – the arrangement of atoms into crystal grains and grains into a piece of material – covers 10 orders of magnitude in size and involves millions important features. This complexity makes it extremely difficult for scientists to predict the properties of polycrystalline materials quickly and accurately.</a:t>
            </a:r>
          </a:p>
          <a:p>
            <a:pPr algn="just">
              <a:spcAft>
                <a:spcPts val="1400"/>
              </a:spcAft>
            </a:pPr>
            <a:r>
              <a:rPr lang="en-US" sz="1400" dirty="0">
                <a:solidFill>
                  <a:srgbClr val="222222"/>
                </a:solidFill>
                <a:latin typeface="Arial" panose="020B0604020202020204" pitchFamily="34" charset="0"/>
                <a:cs typeface="Arial" panose="020B0604020202020204" pitchFamily="34" charset="0"/>
              </a:rPr>
              <a:t>Wisconsin MRSEC researchers have leveraged the power of machine learning to tame the complexity of polycrystalline materials and predict their properties. They have developed a graph neural network approach that predicts materials properties with &gt;98% accuracy 90,000 times faster than competing methods. They applied this model to predict magnetostriction, which quantifies the size change of a material induced by a magnetic field. Development and design of high magnetostriction materials will enable MRSEC researchers to efficiently control magnetism using mechanical force and enable future technologies such like magnetic soft robots.</a:t>
            </a:r>
          </a:p>
        </p:txBody>
      </p:sp>
      <p:pic>
        <p:nvPicPr>
          <p:cNvPr id="21" name="Picture 20" descr="This picture depicts a colorful 3D cube which is comprised of more than one hundred small 3D polygons pieced together. These polygons have different colors, which representing different crystal orientations, and are separated by a thin black-colored region called grain boundary. ">
            <a:extLst>
              <a:ext uri="{FF2B5EF4-FFF2-40B4-BE49-F238E27FC236}">
                <a16:creationId xmlns:a16="http://schemas.microsoft.com/office/drawing/2014/main" id="{8E97F5EB-022E-1CE3-A778-3F3C8DAC1E3F}"/>
              </a:ext>
            </a:extLst>
          </p:cNvPr>
          <p:cNvPicPr>
            <a:picLocks noChangeAspect="1"/>
          </p:cNvPicPr>
          <p:nvPr/>
        </p:nvPicPr>
        <p:blipFill>
          <a:blip r:embed="rId4"/>
          <a:stretch>
            <a:fillRect/>
          </a:stretch>
        </p:blipFill>
        <p:spPr>
          <a:xfrm>
            <a:off x="6408015" y="1945570"/>
            <a:ext cx="2425389" cy="2840850"/>
          </a:xfrm>
          <a:prstGeom prst="rect">
            <a:avLst/>
          </a:prstGeom>
        </p:spPr>
      </p:pic>
      <p:grpSp>
        <p:nvGrpSpPr>
          <p:cNvPr id="2" name="Group 1" descr="This diagram shows six round-shaped nodes that are connected by lines, which are also known as the edges of a graph. Each node (corresponding to the grain of a polycrystal) and each edge (corresponding to the grain boundary of a polycrystal) are associated with a unique vector that stores its physical features.">
            <a:extLst>
              <a:ext uri="{FF2B5EF4-FFF2-40B4-BE49-F238E27FC236}">
                <a16:creationId xmlns:a16="http://schemas.microsoft.com/office/drawing/2014/main" id="{0C405B5A-70DC-21C5-271A-806B6776426F}"/>
              </a:ext>
            </a:extLst>
          </p:cNvPr>
          <p:cNvGrpSpPr>
            <a:grpSpLocks noChangeAspect="1"/>
          </p:cNvGrpSpPr>
          <p:nvPr/>
        </p:nvGrpSpPr>
        <p:grpSpPr>
          <a:xfrm>
            <a:off x="9383742" y="2010879"/>
            <a:ext cx="2342607" cy="2710233"/>
            <a:chOff x="9328521" y="2039149"/>
            <a:chExt cx="2206782" cy="2553093"/>
          </a:xfrm>
        </p:grpSpPr>
        <p:pic>
          <p:nvPicPr>
            <p:cNvPr id="23" name="Picture 22">
              <a:extLst>
                <a:ext uri="{FF2B5EF4-FFF2-40B4-BE49-F238E27FC236}">
                  <a16:creationId xmlns:a16="http://schemas.microsoft.com/office/drawing/2014/main" id="{A5C34B0D-9A2F-57D8-6398-AD01E66B7C6D}"/>
                </a:ext>
                <a:ext uri="{C183D7F6-B498-43B3-948B-1728B52AA6E4}">
                  <adec:decorative xmlns:adec="http://schemas.microsoft.com/office/drawing/2017/decorative" val="0"/>
                </a:ext>
              </a:extLst>
            </p:cNvPr>
            <p:cNvPicPr>
              <a:picLocks noChangeAspect="1"/>
            </p:cNvPicPr>
            <p:nvPr/>
          </p:nvPicPr>
          <p:blipFill>
            <a:blip r:embed="rId5"/>
            <a:stretch>
              <a:fillRect/>
            </a:stretch>
          </p:blipFill>
          <p:spPr>
            <a:xfrm>
              <a:off x="9328521" y="2039149"/>
              <a:ext cx="2206782" cy="2154653"/>
            </a:xfrm>
            <a:prstGeom prst="rect">
              <a:avLst/>
            </a:prstGeom>
          </p:spPr>
        </p:pic>
        <p:sp>
          <p:nvSpPr>
            <p:cNvPr id="29" name="TextBox 28">
              <a:extLst>
                <a:ext uri="{FF2B5EF4-FFF2-40B4-BE49-F238E27FC236}">
                  <a16:creationId xmlns:a16="http://schemas.microsoft.com/office/drawing/2014/main" id="{80D914B4-CAEA-36A6-F202-EC02FE19AC03}"/>
                </a:ext>
              </a:extLst>
            </p:cNvPr>
            <p:cNvSpPr txBox="1"/>
            <p:nvPr/>
          </p:nvSpPr>
          <p:spPr>
            <a:xfrm>
              <a:off x="9879797" y="4299854"/>
              <a:ext cx="583814" cy="292388"/>
            </a:xfrm>
            <a:prstGeom prst="rect">
              <a:avLst/>
            </a:prstGeom>
            <a:noFill/>
          </p:spPr>
          <p:txBody>
            <a:bodyPr wrap="none" rtlCol="0">
              <a:spAutoFit/>
            </a:bodyPr>
            <a:lstStyle/>
            <a:p>
              <a:r>
                <a:rPr lang="en-US" sz="1300" dirty="0">
                  <a:latin typeface="Arial" panose="020B0604020202020204" pitchFamily="34" charset="0"/>
                  <a:cs typeface="Arial" panose="020B0604020202020204" pitchFamily="34" charset="0"/>
                </a:rPr>
                <a:t>Node</a:t>
              </a:r>
            </a:p>
          </p:txBody>
        </p:sp>
        <p:cxnSp>
          <p:nvCxnSpPr>
            <p:cNvPr id="30" name="Straight Arrow Connector 29">
              <a:extLst>
                <a:ext uri="{FF2B5EF4-FFF2-40B4-BE49-F238E27FC236}">
                  <a16:creationId xmlns:a16="http://schemas.microsoft.com/office/drawing/2014/main" id="{CE25E4D4-531D-3D3A-B54E-AB95E7AB6D2A}"/>
                </a:ext>
              </a:extLst>
            </p:cNvPr>
            <p:cNvCxnSpPr>
              <a:cxnSpLocks/>
            </p:cNvCxnSpPr>
            <p:nvPr/>
          </p:nvCxnSpPr>
          <p:spPr>
            <a:xfrm flipH="1">
              <a:off x="10171704" y="4027486"/>
              <a:ext cx="141869" cy="329661"/>
            </a:xfrm>
            <a:prstGeom prst="straightConnector1">
              <a:avLst/>
            </a:prstGeom>
            <a:ln w="9525">
              <a:solidFill>
                <a:schemeClr val="bg1"/>
              </a:solidFill>
              <a:tailEnd type="triangle" w="lg" len="lg"/>
            </a:ln>
            <a:effectLst>
              <a:glow rad="381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0ACDB5BD-981B-4BC5-8FF1-F79799615D38}"/>
                </a:ext>
              </a:extLst>
            </p:cNvPr>
            <p:cNvCxnSpPr>
              <a:cxnSpLocks/>
            </p:cNvCxnSpPr>
            <p:nvPr/>
          </p:nvCxnSpPr>
          <p:spPr>
            <a:xfrm>
              <a:off x="10724570" y="3642202"/>
              <a:ext cx="98880" cy="377470"/>
            </a:xfrm>
            <a:prstGeom prst="straightConnector1">
              <a:avLst/>
            </a:prstGeom>
            <a:ln w="9525">
              <a:solidFill>
                <a:schemeClr val="bg1"/>
              </a:solidFill>
              <a:tailEnd type="triangle" w="lg" len="lg"/>
            </a:ln>
            <a:effectLst>
              <a:glow rad="381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BF16AA15-0B5F-A79C-0CB3-9FC349AB163F}"/>
                </a:ext>
              </a:extLst>
            </p:cNvPr>
            <p:cNvSpPr txBox="1"/>
            <p:nvPr/>
          </p:nvSpPr>
          <p:spPr>
            <a:xfrm>
              <a:off x="10620550" y="4019672"/>
              <a:ext cx="732213" cy="292388"/>
            </a:xfrm>
            <a:prstGeom prst="rect">
              <a:avLst/>
            </a:prstGeom>
            <a:noFill/>
          </p:spPr>
          <p:txBody>
            <a:bodyPr wrap="square" rtlCol="0">
              <a:spAutoFit/>
            </a:bodyPr>
            <a:lstStyle/>
            <a:p>
              <a:r>
                <a:rPr lang="en-US" sz="1300" dirty="0">
                  <a:latin typeface="Arial" panose="020B0604020202020204" pitchFamily="34" charset="0"/>
                  <a:cs typeface="Arial" panose="020B0604020202020204" pitchFamily="34" charset="0"/>
                </a:rPr>
                <a:t>Edge</a:t>
              </a:r>
            </a:p>
          </p:txBody>
        </p:sp>
      </p:grpSp>
      <p:sp>
        <p:nvSpPr>
          <p:cNvPr id="49" name="TextBox 48">
            <a:extLst>
              <a:ext uri="{FF2B5EF4-FFF2-40B4-BE49-F238E27FC236}">
                <a16:creationId xmlns:a16="http://schemas.microsoft.com/office/drawing/2014/main" id="{1AE973B4-7575-59D9-5C11-2AD3BBFB1455}"/>
              </a:ext>
            </a:extLst>
          </p:cNvPr>
          <p:cNvSpPr txBox="1"/>
          <p:nvPr/>
        </p:nvSpPr>
        <p:spPr>
          <a:xfrm>
            <a:off x="9252196" y="4919133"/>
            <a:ext cx="2605699" cy="1015663"/>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A section of the graph encoding this microstructure with 6 nodes and 5 edges. Each node represents a grain and each edge represents a grain boundary.</a:t>
            </a:r>
          </a:p>
        </p:txBody>
      </p:sp>
    </p:spTree>
    <p:extLst>
      <p:ext uri="{BB962C8B-B14F-4D97-AF65-F5344CB8AC3E}">
        <p14:creationId xmlns:p14="http://schemas.microsoft.com/office/powerpoint/2010/main" val="3866026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3330</TotalTime>
  <Words>518</Words>
  <Application>Microsoft Macintosh PowerPoint</Application>
  <PresentationFormat>Widescreen</PresentationFormat>
  <Paragraphs>19</Paragraphs>
  <Slides>1</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vt:i4>
      </vt:variant>
    </vt:vector>
  </HeadingPairs>
  <TitlesOfParts>
    <vt:vector size="11" baseType="lpstr">
      <vt:lpstr>Birdseye</vt:lpstr>
      <vt:lpstr>ElsevierGulliver</vt:lpstr>
      <vt:lpstr>Arial</vt:lpstr>
      <vt:lpstr>Calibri</vt:lpstr>
      <vt:lpstr>Calibri Light</vt:lpstr>
      <vt:lpstr>Microsoft Sans Serif</vt:lpstr>
      <vt:lpstr>Sitka Subheading</vt:lpstr>
      <vt:lpstr>Times New Roman</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TD</dc:creator>
  <cp:lastModifiedBy>Jiamian Hu</cp:lastModifiedBy>
  <cp:revision>281</cp:revision>
  <cp:lastPrinted>2018-03-20T12:31:18Z</cp:lastPrinted>
  <dcterms:created xsi:type="dcterms:W3CDTF">2017-10-05T17:34:54Z</dcterms:created>
  <dcterms:modified xsi:type="dcterms:W3CDTF">2024-05-07T14:27:22Z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9b3d174c-23b2-471b-a915-ef0585a807c5</vt:lpwstr>
  </property>
  <property fmtid="{D5CDD505-2E9C-101B-9397-08002B2CF9AE}" pid="3" name="ContainsCUI">
    <vt:lpwstr>No</vt:lpwstr>
  </property>
</Properties>
</file>