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75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30C3D-BDBC-4023-85D6-B8274B27A8BD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79F80-6139-4E9F-9837-35F1A920A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9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public</a:t>
            </a:r>
            <a:r>
              <a:rPr lang="en-US" baseline="0" dirty="0" smtClean="0"/>
              <a:t> lecture, held on September 23, 2014 in Davies Auditorium on Yale’s campus, reached more than </a:t>
            </a:r>
            <a:r>
              <a:rPr lang="en-US" dirty="0" smtClean="0"/>
              <a:t>125</a:t>
            </a:r>
            <a:r>
              <a:rPr lang="en-US" baseline="0" dirty="0" smtClean="0"/>
              <a:t> attendees (70 URM and 45 female).  The hands-on demonstrations were created by CRISP and the Nanoscale Informal Science Education Network.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Follow-on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events at Yale included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Pathways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Science two-week classes, which enrolled more than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 high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school students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(16 URM, 21 female). 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1D28-0DE1-44C8-80BA-A6A2993C5C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5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6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1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7F91A-AF2A-4AAD-B774-D1E97D57ACA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BA12-66D3-4F63-ADC3-69F38F41FA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239000" y="63963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bg1"/>
                </a:solidFill>
              </a:rPr>
              <a:t>NSF-MRSEC</a:t>
            </a:r>
          </a:p>
          <a:p>
            <a:pPr algn="r"/>
            <a:r>
              <a:rPr lang="en-US" sz="1200" b="1" dirty="0" smtClean="0">
                <a:solidFill>
                  <a:schemeClr val="bg1"/>
                </a:solidFill>
              </a:rPr>
              <a:t>DMR-1119826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788" y="5924550"/>
            <a:ext cx="9144000" cy="93345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743325" y="6172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"/>
                <a:cs typeface="Calibri"/>
              </a:rPr>
              <a:t>NSF-MRSEC 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"/>
                <a:cs typeface="Calibri"/>
              </a:rPr>
              <a:t>DMR-1119826</a:t>
            </a:r>
            <a:endParaRPr lang="en-US" sz="1400" b="1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31" b="100000" l="0" r="100000">
                        <a14:backgroundMark x1="16611" y1="18771" x2="16445" y2="3821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096000"/>
            <a:ext cx="688086" cy="688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37" y="6055233"/>
            <a:ext cx="1647063" cy="65036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2" y="211159"/>
            <a:ext cx="1447800" cy="9150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3575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651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0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1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6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4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4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7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80095-3034-49A5-B075-A405B85A6F60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634DF-B56B-49E7-AC5C-5EE708EE9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9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10" Type="http://schemas.openxmlformats.org/officeDocument/2006/relationships/hyperlink" Target="http://crisp.southernct.edu" TargetMode="External"/><Relationship Id="rId4" Type="http://schemas.openxmlformats.org/officeDocument/2006/relationships/image" Target="../media/image6.jpeg"/><Relationship Id="rId9" Type="http://schemas.openxmlformats.org/officeDocument/2006/relationships/hyperlink" Target="http://crisp.yal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05000" y="203537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Public Lecture: “How Things </a:t>
            </a: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</a:t>
            </a:r>
            <a:r>
              <a:rPr lang="en-US" sz="3000" dirty="0" smtClean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ork: The Nano of Computers”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43200" y="3654352"/>
            <a:ext cx="62484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500" dirty="0">
                <a:latin typeface="Cambria" panose="02040503050406030204" pitchFamily="18" charset="0"/>
              </a:rPr>
              <a:t>I</a:t>
            </a:r>
            <a:r>
              <a:rPr lang="en-US" sz="1500" dirty="0" smtClean="0">
                <a:latin typeface="Cambria" panose="02040503050406030204" pitchFamily="18" charset="0"/>
              </a:rPr>
              <a:t>n September 2014, CRISP hosted a public lecture </a:t>
            </a:r>
            <a:r>
              <a:rPr lang="en-US" sz="1500" dirty="0">
                <a:latin typeface="Cambria" panose="02040503050406030204" pitchFamily="18" charset="0"/>
              </a:rPr>
              <a:t>to school children and their </a:t>
            </a:r>
            <a:r>
              <a:rPr lang="en-US" sz="1500" dirty="0" smtClean="0">
                <a:latin typeface="Cambria" panose="02040503050406030204" pitchFamily="18" charset="0"/>
              </a:rPr>
              <a:t>parents entitled “</a:t>
            </a:r>
            <a:r>
              <a:rPr lang="en-US" sz="1500" i="1" dirty="0" smtClean="0">
                <a:latin typeface="Cambria" panose="02040503050406030204" pitchFamily="18" charset="0"/>
              </a:rPr>
              <a:t>How Things Work: The Nano of Computers</a:t>
            </a:r>
            <a:r>
              <a:rPr lang="en-US" sz="1500" dirty="0" smtClean="0">
                <a:latin typeface="Cambria" panose="02040503050406030204" pitchFamily="18" charset="0"/>
              </a:rPr>
              <a:t>” by Prof. Sohrab Ismail-Beigi, which described how common electronic devices such as computers and cell phones work. The event also featured </a:t>
            </a:r>
            <a:r>
              <a:rPr lang="en-US" sz="1500" dirty="0">
                <a:latin typeface="Cambria" panose="02040503050406030204" pitchFamily="18" charset="0"/>
              </a:rPr>
              <a:t>h</a:t>
            </a:r>
            <a:r>
              <a:rPr lang="en-US" sz="1500" dirty="0" smtClean="0">
                <a:latin typeface="Cambria" panose="02040503050406030204" pitchFamily="18" charset="0"/>
              </a:rPr>
              <a:t>ands-on demonstrations for participants that included electronic storage, light </a:t>
            </a:r>
            <a:r>
              <a:rPr lang="en-US" sz="1500" dirty="0">
                <a:latin typeface="Cambria" panose="02040503050406030204" pitchFamily="18" charset="0"/>
              </a:rPr>
              <a:t>emitting </a:t>
            </a:r>
            <a:r>
              <a:rPr lang="en-US" sz="1500" dirty="0" smtClean="0">
                <a:latin typeface="Cambria" panose="02040503050406030204" pitchFamily="18" charset="0"/>
              </a:rPr>
              <a:t>devices, deconstructed computer processors, and memory devices.</a:t>
            </a:r>
            <a:endParaRPr lang="en-US" sz="1500" dirty="0">
              <a:latin typeface="Cambria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828799"/>
            <a:ext cx="1828800" cy="13716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r="6722"/>
          <a:stretch/>
        </p:blipFill>
        <p:spPr>
          <a:xfrm>
            <a:off x="2743200" y="1752600"/>
            <a:ext cx="1828800" cy="14700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752600"/>
            <a:ext cx="1828800" cy="14258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8" name="Group 7"/>
          <p:cNvGrpSpPr/>
          <p:nvPr/>
        </p:nvGrpSpPr>
        <p:grpSpPr>
          <a:xfrm>
            <a:off x="149152" y="2235234"/>
            <a:ext cx="2286000" cy="3327366"/>
            <a:chOff x="9020305" y="1981200"/>
            <a:chExt cx="1737588" cy="233915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036228" y="1981200"/>
              <a:ext cx="1705743" cy="2066041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4" name="Rectangle 3"/>
            <p:cNvSpPr/>
            <p:nvPr/>
          </p:nvSpPr>
          <p:spPr>
            <a:xfrm>
              <a:off x="9020305" y="4114800"/>
              <a:ext cx="1737588" cy="205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300" dirty="0" smtClean="0">
                  <a:latin typeface="Cambria" panose="02040503050406030204" pitchFamily="18" charset="0"/>
                </a:rPr>
                <a:t>Prof. </a:t>
              </a:r>
              <a:r>
                <a:rPr lang="en-US" sz="1300" dirty="0" err="1">
                  <a:latin typeface="Cambria" panose="02040503050406030204" pitchFamily="18" charset="0"/>
                </a:rPr>
                <a:t>Sohrab</a:t>
              </a:r>
              <a:r>
                <a:rPr lang="en-US" sz="1300" dirty="0">
                  <a:latin typeface="Cambria" panose="02040503050406030204" pitchFamily="18" charset="0"/>
                </a:rPr>
                <a:t> Ismail-</a:t>
              </a:r>
              <a:r>
                <a:rPr lang="en-US" sz="1300" dirty="0" err="1">
                  <a:latin typeface="Cambria" panose="02040503050406030204" pitchFamily="18" charset="0"/>
                </a:rPr>
                <a:t>Beigi</a:t>
              </a:r>
              <a:r>
                <a:rPr lang="en-US" sz="1300" dirty="0">
                  <a:latin typeface="Cambria" panose="02040503050406030204" pitchFamily="18" charset="0"/>
                </a:rPr>
                <a:t> 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423349" y="5410200"/>
            <a:ext cx="4720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en-US" sz="1400" i="1" dirty="0">
                <a:latin typeface="Cambria" panose="02040503050406030204" pitchFamily="18" charset="0"/>
              </a:rPr>
              <a:t>Visit CRISP </a:t>
            </a:r>
            <a:r>
              <a:rPr lang="en-US" altLang="en-US" sz="1400" i="1" dirty="0" err="1">
                <a:latin typeface="Cambria" panose="02040503050406030204" pitchFamily="18" charset="0"/>
              </a:rPr>
              <a:t>EO</a:t>
            </a:r>
            <a:r>
              <a:rPr lang="en-US" altLang="en-US" sz="1400" i="1" dirty="0">
                <a:latin typeface="Cambria" panose="02040503050406030204" pitchFamily="18" charset="0"/>
              </a:rPr>
              <a:t> online at </a:t>
            </a:r>
            <a:r>
              <a:rPr lang="en-US" altLang="en-US" sz="1400" i="1" dirty="0">
                <a:latin typeface="Cambria" panose="02040503050406030204" pitchFamily="18" charset="0"/>
                <a:hlinkClick r:id="rId9"/>
              </a:rPr>
              <a:t>crisp.yale.edu</a:t>
            </a:r>
            <a:r>
              <a:rPr lang="en-US" altLang="en-US" sz="1400" i="1" dirty="0">
                <a:latin typeface="Cambria" panose="02040503050406030204" pitchFamily="18" charset="0"/>
              </a:rPr>
              <a:t> </a:t>
            </a:r>
            <a:r>
              <a:rPr lang="en-US" altLang="en-US" sz="1400" i="1" dirty="0" smtClean="0">
                <a:latin typeface="Cambria" panose="02040503050406030204" pitchFamily="18" charset="0"/>
              </a:rPr>
              <a:t>&amp; </a:t>
            </a:r>
            <a:r>
              <a:rPr lang="en-US" altLang="en-US" sz="1400" i="1" dirty="0" smtClean="0">
                <a:latin typeface="Cambria" panose="02040503050406030204" pitchFamily="18" charset="0"/>
                <a:hlinkClick r:id="rId10"/>
              </a:rPr>
              <a:t>crisp.southernct.edu</a:t>
            </a:r>
            <a:endParaRPr lang="en-US" altLang="en-US" sz="1400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167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JeanZheng</dc:creator>
  <cp:lastModifiedBy>JeanZheng</cp:lastModifiedBy>
  <cp:revision>1</cp:revision>
  <dcterms:created xsi:type="dcterms:W3CDTF">2015-01-23T16:08:08Z</dcterms:created>
  <dcterms:modified xsi:type="dcterms:W3CDTF">2015-01-23T16:11:10Z</dcterms:modified>
</cp:coreProperties>
</file>